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D5B40-5757-4C43-B619-0F0E6E82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E858A0-9583-4BEA-B224-702419561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1F588-6F66-4723-BD40-84894057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B2E9B-408E-441A-99BC-CBD34DB3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12430-8578-4A6E-94E0-EF408091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9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EE613-0B52-460E-A8B7-5E24B1A2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E2168-054A-419A-A953-C0CA7770D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16DB1-44AC-47C8-A921-A9C0AEB4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57115-65B8-4C4E-B46E-F189055E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883C7-45D5-42EC-9058-5A9ECB1B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9EC689-D98C-4B80-AC88-EE7C72E7D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5AB62-AD4C-4B78-A99B-6F161FA2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11436-961E-4AA8-9A0C-CE124C0F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36863-A308-4EC2-9D9F-D41EF2E6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3735E-5E8E-4DF9-8200-654FC456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B5444-5A99-4EE5-AF99-A195056B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C1C91-0428-40B0-83F6-C564383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27B5-9DA6-4B6B-9242-CE94BF56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E178C-AD37-4EFF-9FCC-E38739F9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BF143-F1DB-4A16-9FA4-20CDD200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22A68-8B36-42C7-BCC4-A23E4AC2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6807F-2CA5-4DE1-A62F-5763DE2B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57890-84D0-430B-ABF6-823419AE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D9731-3CE3-40CA-94D3-A01FA2F8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E5730-BDC7-47C8-8FE8-0A29536F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66D4A-4D80-467F-98BD-89065FB2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B368D-67E6-4177-9B86-0B501B64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5F5A70-D419-48B9-BCB9-FECFC038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58B06-555B-41D7-85B1-6E2AF88D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7BE1D-613F-4D5B-AC0D-3A76E417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02B04-A1A8-4134-AD79-C69DE5DF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8717-4250-4B6E-9F63-0B8FFF48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B429B-6443-4153-94ED-6148AB87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C4E6-B83B-43F8-A57C-13B86A384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E74448-2B7F-49EF-87BF-841A6EFFB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4BD4B8-6AA1-4510-ACFE-82B9F8F72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8F532D-3EEE-4FF3-9C94-B20C4BD9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2E0427-F382-4D4C-8129-B0844147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EB0293-5C6D-463C-B8C8-BA37E180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0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C9DC5-12B8-4C03-9C25-010DDC2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BD73DA-2942-4D82-82D0-A72B5C41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8754F4-5A58-4EAF-8BFE-E29D3155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749487-7302-484F-970C-748730F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0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B0045-5168-469A-B90C-8D5AA5E5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E2F3E1-8736-417A-A2F8-47CC800B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CE0B-BA07-4540-97B9-98B56AF0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6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4B8E-6F54-4BBC-8E68-E76E6F01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86AAC-C305-4C22-8B60-8FF227CB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B0936-6480-4697-9BFE-4D68CE67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37227-53D4-4CAB-A237-4D30EAE1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9672D-29A5-4371-B930-ABF279D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3844E-6219-434D-A40E-FE09C97E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534C1-0F50-419E-8B4F-50754896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2A459-DE0F-4853-AD45-5B0CC1C86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5FB01-52A8-4571-B668-1521A044B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CF32A-45B1-45E8-93DF-5CDA9F67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3F408-4222-49EA-957F-ADE7A4FE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388FE-DA61-4525-ADE7-2FECA99C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0BBEFE-497F-476F-A8B0-42458AE9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A867-AFAB-4D24-9C78-7A02660C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624DF-A4E3-49B7-9C25-E5AF0902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4F30-F048-40D0-A932-640A7F13A202}" type="datetimeFigureOut">
              <a:rPr lang="zh-CN" altLang="en-US" smtClean="0"/>
              <a:t>2020/03/20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3B3E4-E5DE-4629-BC84-D4CDCABC6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B1167-DDE3-40AC-939B-B6C3712E4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1806-601F-4A52-A567-CAADA1D87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E4EBFD1-2D96-4CD5-B36D-24F2AB1ED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9000"/>
            <a:ext cx="7698006" cy="34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9A065A-FADF-4849-AD82-014707221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3438000"/>
            <a:ext cx="7698006" cy="34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A545E8-11A1-4E9A-ADBC-5F50A0D18892}"/>
                  </a:ext>
                </a:extLst>
              </p:cNvPr>
              <p:cNvSpPr txBox="1"/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(4, 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=0.08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点谱权重取最大值时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=0.105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A545E8-11A1-4E9A-ADBC-5F50A0D18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blipFill>
                <a:blip r:embed="rId4"/>
                <a:stretch>
                  <a:fillRect l="-3241" t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32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B79265-33E2-409E-AC78-D28FB6FB6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9000"/>
            <a:ext cx="7698006" cy="34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79AD49-BFE2-4288-B80C-32E19FFE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3429000"/>
            <a:ext cx="7698006" cy="34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9E6B70-4FB1-4F98-96E9-9FC1135A96C8}"/>
                  </a:ext>
                </a:extLst>
              </p:cNvPr>
              <p:cNvSpPr txBox="1"/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(4, 5)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=0.08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点谱权重取最大值时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=0.110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9E6B70-4FB1-4F98-96E9-9FC1135A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blipFill>
                <a:blip r:embed="rId4"/>
                <a:stretch>
                  <a:fillRect l="-3241" t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5433CA-343A-4F35-AD4A-F7BA89A38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0"/>
            <a:ext cx="7698006" cy="34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8ADD3E-0940-4287-A046-8E892149D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3438001"/>
            <a:ext cx="7698006" cy="34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A9B3D3-328B-4819-AD51-EE31C551E5BF}"/>
                  </a:ext>
                </a:extLst>
              </p:cNvPr>
              <p:cNvSpPr txBox="1"/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(4, 6)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=0.08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点谱权重取最大值时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=0.110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A9B3D3-328B-4819-AD51-EE31C551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blipFill>
                <a:blip r:embed="rId4"/>
                <a:stretch>
                  <a:fillRect l="-3241" t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10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BBE71C-55EE-43C5-ACFA-EDE680E7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9000"/>
            <a:ext cx="7698006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BE334C-5055-44AB-B51B-406A2B4D3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3429000"/>
            <a:ext cx="7698006" cy="34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D6F7C2-FEB3-48FB-AD67-1A4511B5D101}"/>
                  </a:ext>
                </a:extLst>
              </p:cNvPr>
              <p:cNvSpPr txBox="1"/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(4, 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点谱权重取最大值时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=0.115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D6F7C2-FEB3-48FB-AD67-1A4511B5D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blipFill>
                <a:blip r:embed="rId4"/>
                <a:stretch>
                  <a:fillRect l="-3241" t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42EAB1-0074-42C0-9320-674BEF405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0"/>
            <a:ext cx="7698006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44B01-BA6A-4F7D-939F-1F717C19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3429000"/>
            <a:ext cx="7698006" cy="34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EA78EE-0214-4C1C-AE80-361A33DB33DF}"/>
                  </a:ext>
                </a:extLst>
              </p:cNvPr>
              <p:cNvSpPr txBox="1"/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(4, 5)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点谱权重取最大值时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=0.130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EA78EE-0214-4C1C-AE80-361A33DB3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blipFill>
                <a:blip r:embed="rId4"/>
                <a:stretch>
                  <a:fillRect l="-3241" t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2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447C04-8291-41D9-A87D-47309A5A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0"/>
            <a:ext cx="7698006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7B73AF-44FD-44DE-A5A2-D8B5A6322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94" y="3420000"/>
            <a:ext cx="7698006" cy="34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19CB9F-2D5A-4F65-B31B-5D84033976BB}"/>
                  </a:ext>
                </a:extLst>
              </p:cNvPr>
              <p:cNvSpPr txBox="1"/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(4, 6)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点谱权重取最大值时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=0.125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19CB9F-2D5A-4F65-B31B-5D840339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" y="1625600"/>
                <a:ext cx="3952240" cy="2677656"/>
              </a:xfrm>
              <a:prstGeom prst="rect">
                <a:avLst/>
              </a:prstGeom>
              <a:blipFill>
                <a:blip r:embed="rId4"/>
                <a:stretch>
                  <a:fillRect l="-3241" t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84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DFB0BF-6C54-4048-B91B-AEB23B493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17983"/>
              </p:ext>
            </p:extLst>
          </p:nvPr>
        </p:nvGraphicFramePr>
        <p:xfrm>
          <a:off x="370838" y="135042"/>
          <a:ext cx="11450323" cy="2797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662402257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414919969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361810868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415839644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618942261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66571773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6982605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1488624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872913448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4271207393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69506948"/>
                    </a:ext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num1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num2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alpha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beta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-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total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02269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0.70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1.65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48.888%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46.253%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95.141%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46997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178607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Config-X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Config-Y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Config-Z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69675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-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-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+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-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88982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0.75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0.017%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0.017%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4.161%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4.161%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33.573%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33.573%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75.502%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165398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0.70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0.66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14.243%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14.243%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13.175%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13.175%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9.947%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9.947%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74.730%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22760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0.30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0.25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9.640%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9.640%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3.450%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3.450%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8.521%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8.521%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43.222%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00339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0.00 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5.183%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5.183%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3.300%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3.300%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3.676%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3.676%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24.318%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9537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8193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848EAC46-256A-42F9-885A-27910097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279174"/>
            <a:ext cx="6360163" cy="3169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877FA8-E93A-49B8-865A-0918530DF7FD}"/>
                  </a:ext>
                </a:extLst>
              </p:cNvPr>
              <p:cNvSpPr txBox="1"/>
              <p:nvPr/>
            </p:nvSpPr>
            <p:spPr>
              <a:xfrm>
                <a:off x="6654798" y="2984873"/>
                <a:ext cx="5374642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这里统计了严格对角化得到的基态处于各种试探态的概率</a:t>
                </a:r>
                <a:r>
                  <a:rPr lang="en-US" altLang="zh-CN" sz="2000" dirty="0"/>
                  <a:t>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=1.65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dirty="0"/>
                  <a:t>处于正负</a:t>
                </a:r>
                <a:r>
                  <a:rPr lang="en-US" altLang="zh-CN" sz="2000" dirty="0"/>
                  <a:t>[111]</a:t>
                </a:r>
                <a:r>
                  <a:rPr lang="zh-CN" altLang="en-US" sz="2000" dirty="0"/>
                  <a:t>方向铁磁态的总概率是</a:t>
                </a:r>
                <a:r>
                  <a:rPr lang="en-US" altLang="zh-CN" sz="2000" dirty="0"/>
                  <a:t>: 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95.141%</a:t>
                </a:r>
                <a:r>
                  <a:rPr lang="en-US" altLang="zh-CN" sz="2000" dirty="0"/>
                  <a:t>;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=0.75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时处于各种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stripe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构型的总概率是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: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75.502%</a:t>
                </a:r>
                <a:r>
                  <a:rPr lang="en-US" altLang="zh-CN" sz="2000" dirty="0"/>
                  <a:t>;</a:t>
                </a:r>
                <a:endParaRPr lang="en-US" altLang="zh-CN" sz="2000" dirty="0">
                  <a:solidFill>
                    <a:srgbClr val="000000"/>
                  </a:solidFill>
                  <a:latin typeface="等线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=0.66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时处于各种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stripe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构型的总概率是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: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74.730%</a:t>
                </a:r>
                <a:r>
                  <a:rPr lang="en-US" altLang="zh-CN" sz="2000" dirty="0"/>
                  <a:t>;</a:t>
                </a:r>
                <a:endParaRPr lang="en-US" altLang="zh-CN" sz="2000" dirty="0">
                  <a:solidFill>
                    <a:srgbClr val="000000"/>
                  </a:solidFill>
                  <a:latin typeface="等线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时处于各种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stripe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构型的总概率是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: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43.222%</a:t>
                </a:r>
                <a:r>
                  <a:rPr lang="en-US" altLang="zh-CN" sz="2000" dirty="0"/>
                  <a:t>;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=0.00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时处于各种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stripe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构型的总概率是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等线" panose="02010600030101010101" pitchFamily="2" charset="-122"/>
                  </a:rPr>
                  <a:t>:</a:t>
                </a:r>
                <a:r>
                  <a:rPr lang="en-US" altLang="zh-CN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24.318%</a:t>
                </a:r>
                <a:r>
                  <a:rPr lang="en-US" altLang="zh-CN" sz="2000" dirty="0"/>
                  <a:t>.</a:t>
                </a:r>
                <a:endParaRPr lang="en-US" altLang="zh-CN" sz="2000" dirty="0">
                  <a:solidFill>
                    <a:srgbClr val="000000"/>
                  </a:solidFill>
                  <a:latin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877FA8-E93A-49B8-865A-0918530D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98" y="2984873"/>
                <a:ext cx="5374642" cy="3847207"/>
              </a:xfrm>
              <a:prstGeom prst="rect">
                <a:avLst/>
              </a:prstGeom>
              <a:blipFill>
                <a:blip r:embed="rId3"/>
                <a:stretch>
                  <a:fillRect l="-1249" t="-951" r="-1249" b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39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427</Words>
  <Application>Microsoft Office PowerPoint</Application>
  <PresentationFormat>宽屏</PresentationFormat>
  <Paragraphs>103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46</cp:revision>
  <dcterms:created xsi:type="dcterms:W3CDTF">2020-03-19T02:26:56Z</dcterms:created>
  <dcterms:modified xsi:type="dcterms:W3CDTF">2020-03-20T02:31:56Z</dcterms:modified>
</cp:coreProperties>
</file>