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0" r:id="rId6"/>
    <p:sldId id="261" r:id="rId7"/>
    <p:sldId id="262" r:id="rId8"/>
    <p:sldId id="263" r:id="rId9"/>
    <p:sldId id="271" r:id="rId10"/>
    <p:sldId id="264" r:id="rId11"/>
    <p:sldId id="280" r:id="rId12"/>
    <p:sldId id="276" r:id="rId13"/>
    <p:sldId id="278" r:id="rId14"/>
    <p:sldId id="273" r:id="rId15"/>
    <p:sldId id="274" r:id="rId16"/>
    <p:sldId id="277" r:id="rId17"/>
    <p:sldId id="275" r:id="rId18"/>
    <p:sldId id="269" r:id="rId19"/>
    <p:sldId id="289" r:id="rId20"/>
    <p:sldId id="290" r:id="rId21"/>
    <p:sldId id="291" r:id="rId22"/>
    <p:sldId id="293" r:id="rId23"/>
    <p:sldId id="292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09" autoAdjust="0"/>
    <p:restoredTop sz="50000"/>
  </p:normalViewPr>
  <p:slideViewPr>
    <p:cSldViewPr snapToGrid="0">
      <p:cViewPr>
        <p:scale>
          <a:sx n="80" d="100"/>
          <a:sy n="80" d="100"/>
        </p:scale>
        <p:origin x="14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D26D3-1741-2745-85C1-123CDF6234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41A74-0357-5F43-B0DC-65C19293778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41A74-0357-5F43-B0DC-65C19293778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80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Angula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438" y="1919160"/>
            <a:ext cx="3437266" cy="343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作用域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52488" y="1287455"/>
            <a:ext cx="10515600" cy="441325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的作用域：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9" y="1759005"/>
            <a:ext cx="9248775" cy="44831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43463" y="3400420"/>
            <a:ext cx="272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输出 </a:t>
            </a:r>
            <a:r>
              <a:rPr kumimoji="1"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kumimoji="1"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95970" y="2581262"/>
            <a:ext cx="272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输出 </a:t>
            </a:r>
            <a:r>
              <a:rPr kumimoji="1"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kumimoji="1"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作用域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2488" y="1425569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14488" y="1425569"/>
            <a:ext cx="8672513" cy="448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$scope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，带有属性和方法，这些属性和方法可以在视图和控制器中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使用；所有应用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都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rootScope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，它可以作用在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ng-app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指令包含的所有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元素中。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控制器中创建了一个局部属性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(name)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和一个全局属性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(age)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，所以在控制器作用域之外的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元素可以访问到全局属性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5352" y="1316034"/>
            <a:ext cx="10515600" cy="48418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的控制器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(controller) 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00142" y="1900232"/>
            <a:ext cx="96583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控制器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应用程序的数据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x-none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x-none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是连接视图与数据的桥梁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控制器采用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ng-controller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通过控制器构造函数生成实体对象，生成对象的过程中，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$scope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对象作为参数注入其中，并允许用户访问和操作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scope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对象。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$scope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对象，相当于为其添加属性和方法。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2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95333" y="1244592"/>
            <a:ext cx="8277243" cy="48418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的控制器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(controller) 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958" y="1857371"/>
            <a:ext cx="9359107" cy="424059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718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00200" y="1482718"/>
            <a:ext cx="8672513" cy="448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1.ng-controller=”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NameCtrl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定义了一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控制器，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NameCtrl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函数；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$scope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（相当于作用域、控制范围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）是用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来保存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Model(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对象，控制器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在作用域中创建了两个属性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firstName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和 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lastName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和一个方法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fullName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数据绑定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7454"/>
            <a:ext cx="10515600" cy="41275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数据双向绑定：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1976136"/>
            <a:ext cx="7877175" cy="38916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15393" y="1914517"/>
            <a:ext cx="24526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ng-model</a:t>
            </a:r>
            <a:r>
              <a:rPr lang="zh-CN" altLang="en-US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</a:t>
            </a:r>
            <a:endParaRPr lang="zh-CN" altLang="en-US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将输入域的值与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创建的变量绑定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数据绑定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717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00200" y="1482717"/>
            <a:ext cx="8672513" cy="448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ng-model”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方式绑定数据是双向变化的，即如果数据源发生了变化，被绑定的元素中的内容也将会自动进行同步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变化。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当用户在文本框中输入任意内容时，改变了绑定的数据源，而其他插入的相同数据源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也随之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进行同步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，即页面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将跟随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4000" b="1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66776" y="1316030"/>
            <a:ext cx="10515600" cy="41275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定义与作用：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0140" y="1743065"/>
            <a:ext cx="1012983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定义了一个应用程序，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应用程序中不同部分的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容器；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模块可以提高代码的整洁和重用性，可以按任意顺序加载；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 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angular.module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来创建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模块；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模块可在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应用中添加控制器，指令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，服务等；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</a:rPr>
              <a:t>实例：</a:t>
            </a:r>
            <a:r>
              <a:rPr lang="sk-SK" altLang="zh-CN" sz="2800" dirty="0" smtClean="0"/>
              <a:t>&lt;div</a:t>
            </a:r>
            <a:r>
              <a:rPr lang="sk-SK" altLang="zh-CN" sz="2800" dirty="0"/>
              <a:t> </a:t>
            </a:r>
            <a:r>
              <a:rPr lang="sk-SK" altLang="zh-CN" sz="2800" dirty="0" err="1"/>
              <a:t>ng-app</a:t>
            </a:r>
            <a:r>
              <a:rPr lang="sk-SK" altLang="zh-CN" sz="2800" dirty="0" smtClean="0"/>
              <a:t>=“</a:t>
            </a:r>
            <a:r>
              <a:rPr lang="sk-SK" altLang="zh-CN" sz="2800" dirty="0" err="1" smtClean="0"/>
              <a:t>myApp</a:t>
            </a:r>
            <a:r>
              <a:rPr lang="sk-SK" altLang="zh-CN" sz="2800" dirty="0" smtClean="0"/>
              <a:t>”&gt;...</a:t>
            </a:r>
            <a:r>
              <a:rPr lang="en-US" altLang="zh-CN" sz="2800" dirty="0" smtClean="0"/>
              <a:t>...</a:t>
            </a:r>
            <a:r>
              <a:rPr lang="sk-SK" altLang="zh-CN" sz="2800" dirty="0" smtClean="0"/>
              <a:t>&lt;/</a:t>
            </a:r>
            <a:r>
              <a:rPr lang="sk-SK" altLang="zh-CN" sz="2800" dirty="0"/>
              <a:t>div</a:t>
            </a:r>
            <a:r>
              <a:rPr lang="sk-SK" altLang="zh-CN" sz="2800" dirty="0" smtClean="0"/>
              <a:t>&gt;</a:t>
            </a:r>
            <a:endParaRPr lang="zh-CN" altLang="en-US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	  </a:t>
            </a:r>
            <a:r>
              <a:rPr lang="pt-BR" altLang="zh-CN" sz="2800" dirty="0" smtClean="0"/>
              <a:t>var</a:t>
            </a:r>
            <a:r>
              <a:rPr lang="pt-BR" altLang="zh-CN" sz="2800" dirty="0"/>
              <a:t> </a:t>
            </a:r>
            <a:r>
              <a:rPr lang="pt-BR" altLang="zh-CN" sz="2800" dirty="0" err="1"/>
              <a:t>app</a:t>
            </a:r>
            <a:r>
              <a:rPr lang="pt-BR" altLang="zh-CN" sz="2800" dirty="0"/>
              <a:t> = </a:t>
            </a:r>
            <a:r>
              <a:rPr lang="pt-BR" altLang="zh-CN" sz="2800" dirty="0" err="1"/>
              <a:t>angular.module</a:t>
            </a:r>
            <a:r>
              <a:rPr lang="pt-BR" altLang="zh-CN" sz="2800" dirty="0" smtClean="0"/>
              <a:t>(</a:t>
            </a:r>
            <a:r>
              <a:rPr lang="pt-BR" altLang="zh-CN" sz="2800" b="1" dirty="0" smtClean="0"/>
              <a:t>“</a:t>
            </a:r>
            <a:r>
              <a:rPr lang="pt-BR" altLang="zh-CN" sz="2800" dirty="0" err="1" smtClean="0"/>
              <a:t>myApp</a:t>
            </a:r>
            <a:r>
              <a:rPr lang="pt-BR" altLang="zh-CN" sz="2800" b="1" dirty="0" smtClean="0"/>
              <a:t>”</a:t>
            </a:r>
            <a:r>
              <a:rPr lang="pt-BR" altLang="zh-CN" sz="2800" dirty="0" smtClean="0"/>
              <a:t>, []);</a:t>
            </a:r>
            <a:r>
              <a:rPr lang="pt-BR" altLang="zh-CN" sz="2800" dirty="0"/>
              <a:t> </a:t>
            </a:r>
            <a:endParaRPr lang="zh-CN" altLang="en-US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	 应用程序</a:t>
            </a:r>
            <a:r>
              <a:rPr lang="en-US" altLang="zh-CN" sz="2800" dirty="0" err="1" smtClean="0"/>
              <a:t>myApp</a:t>
            </a:r>
            <a:r>
              <a:rPr lang="zh-CN" altLang="en-US" sz="2800" dirty="0" smtClean="0"/>
              <a:t>模块对应</a:t>
            </a:r>
            <a:r>
              <a:rPr lang="zh-CN" altLang="en-US" sz="2800" dirty="0"/>
              <a:t>执行应用的 </a:t>
            </a:r>
            <a:r>
              <a:rPr lang="en-US" altLang="zh-CN" sz="2800" dirty="0"/>
              <a:t>HTML </a:t>
            </a:r>
            <a:r>
              <a:rPr lang="zh-CN" altLang="en-US" sz="2800" dirty="0"/>
              <a:t>元素。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4000" b="1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66776" y="1258879"/>
            <a:ext cx="10515600" cy="41275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添加控制器：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0" y="1857372"/>
            <a:ext cx="9465353" cy="440055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717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00200" y="1482717"/>
            <a:ext cx="8672513" cy="448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div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元素中执行对应的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myApp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angular.module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myApp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”, [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])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创建模块，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第一个参数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myApp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为模块名称，第二个参数为空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的数组，这个数组是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myApp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模块所依赖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模块列表；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controller(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中第一个参数是控制器函数名，第二个参数为控制器函数。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2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内容概要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700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简介、主要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ng-app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{{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}}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的表达式、作用域、控制器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数据双向绑定、模块、事件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zh-CN" altLang="en-US" sz="4000" b="1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66776" y="1258879"/>
            <a:ext cx="10515600" cy="41275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实例：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6" y="1864133"/>
            <a:ext cx="9984861" cy="4263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19581" y="1236997"/>
            <a:ext cx="8042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ng-click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指令定义了 </a:t>
            </a:r>
            <a:r>
              <a:rPr lang="en-US" altLang="zh-CN" sz="24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点击事件</a:t>
            </a:r>
            <a:endParaRPr kumimoji="1" lang="zh-CN" altLang="en-US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zh-CN" altLang="en-US" sz="4000" b="1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66776" y="1258879"/>
            <a:ext cx="10515600" cy="412750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事件指令：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4428" y="1700200"/>
            <a:ext cx="10129837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ng-click/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dblclick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mouse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over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/out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keydown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/up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ng-focus/blur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ng-submit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is-I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……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更多事件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https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://</a:t>
            </a:r>
            <a:r>
              <a:rPr lang="en-US" altLang="zh-CN" sz="24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segmentfault.com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/a/1190000002634554</a:t>
            </a:r>
            <a:endParaRPr lang="zh-CN" altLang="en-US" sz="2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2828919"/>
            <a:ext cx="10515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理解并练习今天所学内容</a:t>
            </a:r>
            <a:endParaRPr kumimoji="1"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kumimoji="1"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</a:t>
            </a:r>
            <a:endParaRPr kumimoji="1"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2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500" y="1298569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(MVC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MVVM)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工具，它也是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源的项目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0753" y="2683098"/>
            <a:ext cx="729456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MVC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odel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（模型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）－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（视图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）－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ontroller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（控制器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MVVM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odel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－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iew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－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iew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odel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（视图模型）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层和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层功能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基本是同样的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负责业务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逻辑，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负责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UI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逻辑</a:t>
            </a:r>
            <a:endParaRPr kumimoji="1"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Controller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接受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用户的输入并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调用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完成用户的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</a:t>
            </a:r>
            <a:endParaRPr kumimoji="1"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ViewModel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封装了表现逻辑和业务逻辑的运行状态</a:t>
            </a:r>
            <a:endParaRPr kumimoji="1"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149" y="2220910"/>
            <a:ext cx="2774951" cy="39666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0100" y="1622425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主要特性：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168901" y="2501900"/>
            <a:ext cx="5854700" cy="262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对现有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编码以指令方式进行扩展，并使扩展后的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编码可以通过使用元素声明的方式来构建动态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26786" y="2280385"/>
            <a:ext cx="141577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核心功能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575240" y="2197100"/>
            <a:ext cx="34920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 </a:t>
            </a:r>
            <a:r>
              <a:rPr lang="x-none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指令系统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 </a:t>
            </a:r>
            <a:r>
              <a:rPr lang="x-none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模块系统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x-none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x-none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MVC模式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 </a:t>
            </a:r>
            <a:r>
              <a:rPr lang="x-none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依赖注入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x-none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x-none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</a:t>
            </a:r>
            <a:r>
              <a:rPr lang="x-none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双向绑定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2876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应用场景：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主要考虑的是构建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CRUD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增加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Create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、查询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Retrieve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、更新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Update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、删除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Delete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7900" y="2441575"/>
            <a:ext cx="8763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幸运的是，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至少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80%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应用都是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CRUD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</a:t>
            </a:r>
            <a:r>
              <a:rPr lang="x-none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酷炫的特效，动画，</a:t>
            </a:r>
            <a:r>
              <a:rPr lang="x-none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游戏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这种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操作很频繁也很复杂的应用，和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CRUD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应用就有很大的不同，它们不适合用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来构建。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8446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搭建开发环璄：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8340" y="2495611"/>
            <a:ext cx="3676006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官网下载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文件框架库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46316" y="2533711"/>
            <a:ext cx="2650084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016" y="3489081"/>
            <a:ext cx="3242654" cy="19115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7" name="下箭头 6"/>
          <p:cNvSpPr/>
          <p:nvPr/>
        </p:nvSpPr>
        <p:spPr>
          <a:xfrm>
            <a:off x="2629360" y="2987701"/>
            <a:ext cx="296214" cy="404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7651448" y="3063152"/>
            <a:ext cx="296214" cy="404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036616" y="3591715"/>
            <a:ext cx="6240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&lt;script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=”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/angular-1.2.20.min.js"&gt;&lt;/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script&gt;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00116" y="4962521"/>
            <a:ext cx="4059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官网地址：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http://</a:t>
            </a:r>
            <a:r>
              <a:rPr kumimoji="1"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angularjs.org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09685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053098"/>
            <a:ext cx="7493000" cy="364126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77128" y="2065798"/>
            <a:ext cx="393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</a:t>
            </a:r>
            <a:r>
              <a:rPr kumimoji="1"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ng-app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告诉</a:t>
            </a:r>
            <a:r>
              <a:rPr kumimoji="1"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它的控制范围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05700" y="4554998"/>
            <a:ext cx="3822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使用双大括号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}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语法插入数据</a:t>
            </a:r>
            <a:endParaRPr kumimoji="1"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8895"/>
            <a:ext cx="10515600" cy="5619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程序：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28000" y="3216272"/>
            <a:ext cx="3238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scope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对象</a:t>
            </a:r>
            <a:endParaRPr lang="zh-CN" altLang="en-US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简单理解，它就是作用域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x-none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</a:t>
            </a:r>
            <a:r>
              <a:rPr lang="x-none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scope   </a:t>
            </a:r>
            <a:r>
              <a:rPr lang="zh-CN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局部</a:t>
            </a:r>
            <a:r>
              <a:rPr lang="zh-CN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作用域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x-none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$rootScope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全局</a:t>
            </a:r>
            <a:r>
              <a:rPr lang="zh-CN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作用域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6770"/>
            <a:ext cx="7020447" cy="3238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11596" y="5527670"/>
            <a:ext cx="751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深入理解</a:t>
            </a:r>
            <a:r>
              <a:rPr kumimoji="1" lang="en-US" altLang="zh-CN" dirty="0" smtClean="0"/>
              <a:t>$scope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http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blog.sina.com.cn</a:t>
            </a:r>
            <a:r>
              <a:rPr kumimoji="1" lang="en-US" altLang="zh-CN" dirty="0"/>
              <a:t>/s/blog_693850220102vqzm.html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137520" y="2054212"/>
            <a:ext cx="2963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表达式 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在视图中，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它的值来源于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$scope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330319"/>
            <a:ext cx="10515600" cy="412750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的表达式：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5852" y="1771640"/>
            <a:ext cx="101298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 表达式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把数据绑定到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表达式写在双大括号内：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{{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表达式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}}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表达式书写的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位置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输出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表达式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很像 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表达式，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它们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可以包含文字、运算符和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变量、过滤器；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示例：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{{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 + 5 }}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{{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" " +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age }}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2624</Words>
  <Application>WPS 演示</Application>
  <PresentationFormat>宽屏</PresentationFormat>
  <Paragraphs>212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Angular</vt:lpstr>
      <vt:lpstr>Angular 内容概要</vt:lpstr>
      <vt:lpstr>Angular 简介</vt:lpstr>
      <vt:lpstr>Angular 特性</vt:lpstr>
      <vt:lpstr>Angular 应用</vt:lpstr>
      <vt:lpstr>Angular 环境</vt:lpstr>
      <vt:lpstr>Angular 程序</vt:lpstr>
      <vt:lpstr>Angular 程序</vt:lpstr>
      <vt:lpstr>Angular 表达式</vt:lpstr>
      <vt:lpstr>Angular 作用域</vt:lpstr>
      <vt:lpstr>Angular 作用域</vt:lpstr>
      <vt:lpstr>Angular 控制器</vt:lpstr>
      <vt:lpstr>Angular 控制器</vt:lpstr>
      <vt:lpstr>Angular 控制器</vt:lpstr>
      <vt:lpstr>Angular 数据绑定</vt:lpstr>
      <vt:lpstr>Angular 数据绑定</vt:lpstr>
      <vt:lpstr>Angular 模块</vt:lpstr>
      <vt:lpstr>Angular 模块</vt:lpstr>
      <vt:lpstr>Angular 模块</vt:lpstr>
      <vt:lpstr>Angular 事件</vt:lpstr>
      <vt:lpstr>Angular 事件</vt:lpstr>
      <vt:lpstr>Angular 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基础知识</dc:title>
  <dc:creator>guorong tao</dc:creator>
  <cp:lastModifiedBy>Administrator</cp:lastModifiedBy>
  <cp:revision>119</cp:revision>
  <dcterms:created xsi:type="dcterms:W3CDTF">2016-01-06T07:24:00Z</dcterms:created>
  <dcterms:modified xsi:type="dcterms:W3CDTF">2016-10-31T07:42:48Z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