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10902-AB57-484B-8D11-525F2705CCD5}" v="80" dt="2022-04-15T01:56:1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Liu1" userId="S::kai_liu1@epam.com::99f0883a-3e86-4491-a32e-c480c313ca34" providerId="AD" clId="Web-{E0010902-AB57-484B-8D11-525F2705CCD5}"/>
    <pc:docChg chg="addSld delSld modSld">
      <pc:chgData name="Kai Liu1" userId="S::kai_liu1@epam.com::99f0883a-3e86-4491-a32e-c480c313ca34" providerId="AD" clId="Web-{E0010902-AB57-484B-8D11-525F2705CCD5}" dt="2022-04-15T01:56:06.186" v="68" actId="20577"/>
      <pc:docMkLst>
        <pc:docMk/>
      </pc:docMkLst>
      <pc:sldChg chg="modSp">
        <pc:chgData name="Kai Liu1" userId="S::kai_liu1@epam.com::99f0883a-3e86-4491-a32e-c480c313ca34" providerId="AD" clId="Web-{E0010902-AB57-484B-8D11-525F2705CCD5}" dt="2022-04-15T01:45:49.058" v="0"/>
        <pc:sldMkLst>
          <pc:docMk/>
          <pc:sldMk cId="109857222" sldId="256"/>
        </pc:sldMkLst>
        <pc:spChg chg="mod">
          <ac:chgData name="Kai Liu1" userId="S::kai_liu1@epam.com::99f0883a-3e86-4491-a32e-c480c313ca34" providerId="AD" clId="Web-{E0010902-AB57-484B-8D11-525F2705CCD5}" dt="2022-04-15T01:45:49.058" v="0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Kai Liu1" userId="S::kai_liu1@epam.com::99f0883a-3e86-4491-a32e-c480c313ca34" providerId="AD" clId="Web-{E0010902-AB57-484B-8D11-525F2705CCD5}" dt="2022-04-15T01:55:38.201" v="62"/>
        <pc:sldMkLst>
          <pc:docMk/>
          <pc:sldMk cId="1505804199" sldId="257"/>
        </pc:sldMkLst>
        <pc:spChg chg="del">
          <ac:chgData name="Kai Liu1" userId="S::kai_liu1@epam.com::99f0883a-3e86-4491-a32e-c480c313ca34" providerId="AD" clId="Web-{E0010902-AB57-484B-8D11-525F2705CCD5}" dt="2022-04-15T01:45:59.183" v="3"/>
          <ac:spMkLst>
            <pc:docMk/>
            <pc:sldMk cId="1505804199" sldId="257"/>
            <ac:spMk id="2" creationId="{A84CC84D-27C8-3E1A-5D0B-11985D4C20DA}"/>
          </ac:spMkLst>
        </pc:spChg>
        <pc:spChg chg="del">
          <ac:chgData name="Kai Liu1" userId="S::kai_liu1@epam.com::99f0883a-3e86-4491-a32e-c480c313ca34" providerId="AD" clId="Web-{E0010902-AB57-484B-8D11-525F2705CCD5}" dt="2022-04-15T01:45:59.183" v="2"/>
          <ac:spMkLst>
            <pc:docMk/>
            <pc:sldMk cId="1505804199" sldId="257"/>
            <ac:spMk id="3" creationId="{F898C6C3-4C04-D35F-2F5E-748578982732}"/>
          </ac:spMkLst>
        </pc:spChg>
        <pc:spChg chg="add del mod">
          <ac:chgData name="Kai Liu1" userId="S::kai_liu1@epam.com::99f0883a-3e86-4491-a32e-c480c313ca34" providerId="AD" clId="Web-{E0010902-AB57-484B-8D11-525F2705CCD5}" dt="2022-04-15T01:47:27.561" v="20"/>
          <ac:spMkLst>
            <pc:docMk/>
            <pc:sldMk cId="1505804199" sldId="257"/>
            <ac:spMk id="5" creationId="{02E46438-BEB9-3E5B-416E-F51094FF5FF6}"/>
          </ac:spMkLst>
        </pc:spChg>
        <pc:spChg chg="add mod">
          <ac:chgData name="Kai Liu1" userId="S::kai_liu1@epam.com::99f0883a-3e86-4491-a32e-c480c313ca34" providerId="AD" clId="Web-{E0010902-AB57-484B-8D11-525F2705CCD5}" dt="2022-04-15T01:54:34.525" v="48" actId="14100"/>
          <ac:spMkLst>
            <pc:docMk/>
            <pc:sldMk cId="1505804199" sldId="257"/>
            <ac:spMk id="6" creationId="{A34F9A3D-0B74-A3B2-8F33-2202EB6CB17B}"/>
          </ac:spMkLst>
        </pc:spChg>
        <pc:spChg chg="add mod">
          <ac:chgData name="Kai Liu1" userId="S::kai_liu1@epam.com::99f0883a-3e86-4491-a32e-c480c313ca34" providerId="AD" clId="Web-{E0010902-AB57-484B-8D11-525F2705CCD5}" dt="2022-04-15T01:54:22.963" v="42" actId="1076"/>
          <ac:spMkLst>
            <pc:docMk/>
            <pc:sldMk cId="1505804199" sldId="257"/>
            <ac:spMk id="7" creationId="{1B4DB539-ACCB-DB54-AC51-8B59D90E0293}"/>
          </ac:spMkLst>
        </pc:spChg>
        <pc:spChg chg="add mod">
          <ac:chgData name="Kai Liu1" userId="S::kai_liu1@epam.com::99f0883a-3e86-4491-a32e-c480c313ca34" providerId="AD" clId="Web-{E0010902-AB57-484B-8D11-525F2705CCD5}" dt="2022-04-15T01:54:17.103" v="41" actId="1076"/>
          <ac:spMkLst>
            <pc:docMk/>
            <pc:sldMk cId="1505804199" sldId="257"/>
            <ac:spMk id="8" creationId="{74D373CD-89C1-BCA4-3912-142C2C6F644C}"/>
          </ac:spMkLst>
        </pc:spChg>
        <pc:spChg chg="add mod">
          <ac:chgData name="Kai Liu1" userId="S::kai_liu1@epam.com::99f0883a-3e86-4491-a32e-c480c313ca34" providerId="AD" clId="Web-{E0010902-AB57-484B-8D11-525F2705CCD5}" dt="2022-04-15T01:55:38.201" v="62"/>
          <ac:spMkLst>
            <pc:docMk/>
            <pc:sldMk cId="1505804199" sldId="257"/>
            <ac:spMk id="9" creationId="{8F2734C9-A4CA-8806-2D92-676EE1683F10}"/>
          </ac:spMkLst>
        </pc:spChg>
        <pc:picChg chg="add mod">
          <ac:chgData name="Kai Liu1" userId="S::kai_liu1@epam.com::99f0883a-3e86-4491-a32e-c480c313ca34" providerId="AD" clId="Web-{E0010902-AB57-484B-8D11-525F2705CCD5}" dt="2022-04-15T01:54:13.150" v="40" actId="14100"/>
          <ac:picMkLst>
            <pc:docMk/>
            <pc:sldMk cId="1505804199" sldId="257"/>
            <ac:picMk id="4" creationId="{DC997C26-98E9-6D1A-F5A0-866CE90C50A2}"/>
          </ac:picMkLst>
        </pc:picChg>
      </pc:sldChg>
      <pc:sldChg chg="modSp add replId">
        <pc:chgData name="Kai Liu1" userId="S::kai_liu1@epam.com::99f0883a-3e86-4491-a32e-c480c313ca34" providerId="AD" clId="Web-{E0010902-AB57-484B-8D11-525F2705CCD5}" dt="2022-04-15T01:56:02.749" v="66" actId="20577"/>
        <pc:sldMkLst>
          <pc:docMk/>
          <pc:sldMk cId="1839912373" sldId="258"/>
        </pc:sldMkLst>
        <pc:spChg chg="mod">
          <ac:chgData name="Kai Liu1" userId="S::kai_liu1@epam.com::99f0883a-3e86-4491-a32e-c480c313ca34" providerId="AD" clId="Web-{E0010902-AB57-484B-8D11-525F2705CCD5}" dt="2022-04-15T01:56:02.749" v="66" actId="20577"/>
          <ac:spMkLst>
            <pc:docMk/>
            <pc:sldMk cId="1839912373" sldId="258"/>
            <ac:spMk id="9" creationId="{8F2734C9-A4CA-8806-2D92-676EE1683F10}"/>
          </ac:spMkLst>
        </pc:spChg>
      </pc:sldChg>
      <pc:sldChg chg="add del replId">
        <pc:chgData name="Kai Liu1" userId="S::kai_liu1@epam.com::99f0883a-3e86-4491-a32e-c480c313ca34" providerId="AD" clId="Web-{E0010902-AB57-484B-8D11-525F2705CCD5}" dt="2022-04-15T01:54:45.932" v="50"/>
        <pc:sldMkLst>
          <pc:docMk/>
          <pc:sldMk cId="3852640363" sldId="258"/>
        </pc:sldMkLst>
      </pc:sldChg>
      <pc:sldChg chg="modSp add replId">
        <pc:chgData name="Kai Liu1" userId="S::kai_liu1@epam.com::99f0883a-3e86-4491-a32e-c480c313ca34" providerId="AD" clId="Web-{E0010902-AB57-484B-8D11-525F2705CCD5}" dt="2022-04-15T01:56:02.780" v="67" actId="20577"/>
        <pc:sldMkLst>
          <pc:docMk/>
          <pc:sldMk cId="339336374" sldId="259"/>
        </pc:sldMkLst>
        <pc:spChg chg="mod">
          <ac:chgData name="Kai Liu1" userId="S::kai_liu1@epam.com::99f0883a-3e86-4491-a32e-c480c313ca34" providerId="AD" clId="Web-{E0010902-AB57-484B-8D11-525F2705CCD5}" dt="2022-04-15T01:56:02.780" v="67" actId="20577"/>
          <ac:spMkLst>
            <pc:docMk/>
            <pc:sldMk cId="339336374" sldId="259"/>
            <ac:spMk id="9" creationId="{8F2734C9-A4CA-8806-2D92-676EE1683F10}"/>
          </ac:spMkLst>
        </pc:spChg>
      </pc:sldChg>
      <pc:sldChg chg="modSp add replId">
        <pc:chgData name="Kai Liu1" userId="S::kai_liu1@epam.com::99f0883a-3e86-4491-a32e-c480c313ca34" providerId="AD" clId="Web-{E0010902-AB57-484B-8D11-525F2705CCD5}" dt="2022-04-15T01:56:06.186" v="68" actId="20577"/>
        <pc:sldMkLst>
          <pc:docMk/>
          <pc:sldMk cId="2602054051" sldId="260"/>
        </pc:sldMkLst>
        <pc:spChg chg="mod">
          <ac:chgData name="Kai Liu1" userId="S::kai_liu1@epam.com::99f0883a-3e86-4491-a32e-c480c313ca34" providerId="AD" clId="Web-{E0010902-AB57-484B-8D11-525F2705CCD5}" dt="2022-04-15T01:56:06.186" v="68" actId="20577"/>
          <ac:spMkLst>
            <pc:docMk/>
            <pc:sldMk cId="2602054051" sldId="260"/>
            <ac:spMk id="9" creationId="{8F2734C9-A4CA-8806-2D92-676EE1683F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coinonlin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coinonlin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coinonlin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coinonlin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M7L2 Task3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997C26-98E9-6D1A-F5A0-866CE90C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83" y="91292"/>
            <a:ext cx="8907877" cy="655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9A3D-0B74-A3B2-8F33-2202EB6CB17B}"/>
              </a:ext>
            </a:extLst>
          </p:cNvPr>
          <p:cNvSpPr txBox="1"/>
          <p:nvPr/>
        </p:nvSpPr>
        <p:spPr>
          <a:xfrm>
            <a:off x="240058" y="372579"/>
            <a:ext cx="2621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Play a board game with a partner. Each turn, toss a coin </a:t>
            </a:r>
            <a:r>
              <a:rPr lang="en-US" sz="2400" b="1" dirty="0">
                <a:solidFill>
                  <a:srgbClr val="008272"/>
                </a:solidFill>
                <a:latin typeface="Calibri Light"/>
                <a:ea typeface="Calibri Light"/>
                <a:cs typeface="Calibri Light"/>
                <a:hlinkClick r:id="rId3"/>
              </a:rPr>
              <a:t>here</a:t>
            </a:r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 (heads = one step forward, tails= two steps forward) and say a sentence containing the word /phrase in the field</a:t>
            </a:r>
            <a:r>
              <a:rPr lang="en-US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4DB539-ACCB-DB54-AC51-8B59D90E0293}"/>
              </a:ext>
            </a:extLst>
          </p:cNvPr>
          <p:cNvSpPr/>
          <p:nvPr/>
        </p:nvSpPr>
        <p:spPr>
          <a:xfrm>
            <a:off x="4548267" y="1435377"/>
            <a:ext cx="563217" cy="4417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D373CD-89C1-BCA4-3912-142C2C6F644C}"/>
              </a:ext>
            </a:extLst>
          </p:cNvPr>
          <p:cNvSpPr/>
          <p:nvPr/>
        </p:nvSpPr>
        <p:spPr>
          <a:xfrm>
            <a:off x="3947077" y="1423643"/>
            <a:ext cx="596348" cy="47487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734C9-A4CA-8806-2D92-676EE1683F10}"/>
              </a:ext>
            </a:extLst>
          </p:cNvPr>
          <p:cNvSpPr/>
          <p:nvPr/>
        </p:nvSpPr>
        <p:spPr>
          <a:xfrm>
            <a:off x="-4417" y="5942496"/>
            <a:ext cx="1468781" cy="9166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Calibri"/>
              </a:rPr>
              <a:t>Room 1</a:t>
            </a:r>
          </a:p>
        </p:txBody>
      </p:sp>
    </p:spTree>
    <p:extLst>
      <p:ext uri="{BB962C8B-B14F-4D97-AF65-F5344CB8AC3E}">
        <p14:creationId xmlns:p14="http://schemas.microsoft.com/office/powerpoint/2010/main" val="15058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997C26-98E9-6D1A-F5A0-866CE90C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83" y="91292"/>
            <a:ext cx="8907877" cy="655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9A3D-0B74-A3B2-8F33-2202EB6CB17B}"/>
              </a:ext>
            </a:extLst>
          </p:cNvPr>
          <p:cNvSpPr txBox="1"/>
          <p:nvPr/>
        </p:nvSpPr>
        <p:spPr>
          <a:xfrm>
            <a:off x="240058" y="372579"/>
            <a:ext cx="2621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Play a board game with a partner. Each turn, toss a coin </a:t>
            </a:r>
            <a:r>
              <a:rPr lang="en-US" sz="2400" b="1" dirty="0">
                <a:solidFill>
                  <a:srgbClr val="008272"/>
                </a:solidFill>
                <a:latin typeface="Calibri Light"/>
                <a:ea typeface="Calibri Light"/>
                <a:cs typeface="Calibri Light"/>
                <a:hlinkClick r:id="rId3"/>
              </a:rPr>
              <a:t>here</a:t>
            </a:r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 (heads = one step forward, tails= two steps forward) and say a sentence containing the word /phrase in the field</a:t>
            </a:r>
            <a:r>
              <a:rPr lang="en-US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4DB539-ACCB-DB54-AC51-8B59D90E0293}"/>
              </a:ext>
            </a:extLst>
          </p:cNvPr>
          <p:cNvSpPr/>
          <p:nvPr/>
        </p:nvSpPr>
        <p:spPr>
          <a:xfrm>
            <a:off x="4548267" y="1435377"/>
            <a:ext cx="563217" cy="4417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D373CD-89C1-BCA4-3912-142C2C6F644C}"/>
              </a:ext>
            </a:extLst>
          </p:cNvPr>
          <p:cNvSpPr/>
          <p:nvPr/>
        </p:nvSpPr>
        <p:spPr>
          <a:xfrm>
            <a:off x="3947077" y="1423643"/>
            <a:ext cx="596348" cy="47487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734C9-A4CA-8806-2D92-676EE1683F10}"/>
              </a:ext>
            </a:extLst>
          </p:cNvPr>
          <p:cNvSpPr/>
          <p:nvPr/>
        </p:nvSpPr>
        <p:spPr>
          <a:xfrm>
            <a:off x="-4417" y="5942496"/>
            <a:ext cx="1468781" cy="9166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Room 2</a:t>
            </a:r>
          </a:p>
        </p:txBody>
      </p:sp>
    </p:spTree>
    <p:extLst>
      <p:ext uri="{BB962C8B-B14F-4D97-AF65-F5344CB8AC3E}">
        <p14:creationId xmlns:p14="http://schemas.microsoft.com/office/powerpoint/2010/main" val="183991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997C26-98E9-6D1A-F5A0-866CE90C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83" y="91292"/>
            <a:ext cx="8907877" cy="655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9A3D-0B74-A3B2-8F33-2202EB6CB17B}"/>
              </a:ext>
            </a:extLst>
          </p:cNvPr>
          <p:cNvSpPr txBox="1"/>
          <p:nvPr/>
        </p:nvSpPr>
        <p:spPr>
          <a:xfrm>
            <a:off x="240058" y="372579"/>
            <a:ext cx="2621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Play a board game with a partner. Each turn, toss a coin </a:t>
            </a:r>
            <a:r>
              <a:rPr lang="en-US" sz="2400" b="1" dirty="0">
                <a:solidFill>
                  <a:srgbClr val="008272"/>
                </a:solidFill>
                <a:latin typeface="Calibri Light"/>
                <a:ea typeface="Calibri Light"/>
                <a:cs typeface="Calibri Light"/>
                <a:hlinkClick r:id="rId3"/>
              </a:rPr>
              <a:t>here</a:t>
            </a:r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 (heads = one step forward, tails= two steps forward) and say a sentence containing the word /phrase in the field</a:t>
            </a:r>
            <a:r>
              <a:rPr lang="en-US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4DB539-ACCB-DB54-AC51-8B59D90E0293}"/>
              </a:ext>
            </a:extLst>
          </p:cNvPr>
          <p:cNvSpPr/>
          <p:nvPr/>
        </p:nvSpPr>
        <p:spPr>
          <a:xfrm>
            <a:off x="4548267" y="1435377"/>
            <a:ext cx="563217" cy="4417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D373CD-89C1-BCA4-3912-142C2C6F644C}"/>
              </a:ext>
            </a:extLst>
          </p:cNvPr>
          <p:cNvSpPr/>
          <p:nvPr/>
        </p:nvSpPr>
        <p:spPr>
          <a:xfrm>
            <a:off x="3947077" y="1423643"/>
            <a:ext cx="596348" cy="47487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734C9-A4CA-8806-2D92-676EE1683F10}"/>
              </a:ext>
            </a:extLst>
          </p:cNvPr>
          <p:cNvSpPr/>
          <p:nvPr/>
        </p:nvSpPr>
        <p:spPr>
          <a:xfrm>
            <a:off x="-4417" y="5942496"/>
            <a:ext cx="1468781" cy="9166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Room 3</a:t>
            </a:r>
          </a:p>
        </p:txBody>
      </p:sp>
    </p:spTree>
    <p:extLst>
      <p:ext uri="{BB962C8B-B14F-4D97-AF65-F5344CB8AC3E}">
        <p14:creationId xmlns:p14="http://schemas.microsoft.com/office/powerpoint/2010/main" val="3393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997C26-98E9-6D1A-F5A0-866CE90C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83" y="91292"/>
            <a:ext cx="8907877" cy="655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9A3D-0B74-A3B2-8F33-2202EB6CB17B}"/>
              </a:ext>
            </a:extLst>
          </p:cNvPr>
          <p:cNvSpPr txBox="1"/>
          <p:nvPr/>
        </p:nvSpPr>
        <p:spPr>
          <a:xfrm>
            <a:off x="240058" y="372579"/>
            <a:ext cx="26217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Play a board game with a partner. Each turn, toss a coin </a:t>
            </a:r>
            <a:r>
              <a:rPr lang="en-US" sz="2400" b="1" dirty="0">
                <a:solidFill>
                  <a:srgbClr val="008272"/>
                </a:solidFill>
                <a:latin typeface="Calibri Light"/>
                <a:ea typeface="Calibri Light"/>
                <a:cs typeface="Calibri Light"/>
                <a:hlinkClick r:id="rId3"/>
              </a:rPr>
              <a:t>here</a:t>
            </a:r>
            <a:r>
              <a:rPr lang="en-US" sz="2400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 (heads = one step forward, tails= two steps forward) and say a sentence containing the word /phrase in the field</a:t>
            </a:r>
            <a:r>
              <a:rPr lang="en-US" b="1" dirty="0">
                <a:solidFill>
                  <a:srgbClr val="505050"/>
                </a:solidFill>
                <a:latin typeface="Calibri Light"/>
                <a:ea typeface="Calibri Light"/>
                <a:cs typeface="Calibri Light"/>
              </a:rPr>
              <a:t>.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4DB539-ACCB-DB54-AC51-8B59D90E0293}"/>
              </a:ext>
            </a:extLst>
          </p:cNvPr>
          <p:cNvSpPr/>
          <p:nvPr/>
        </p:nvSpPr>
        <p:spPr>
          <a:xfrm>
            <a:off x="4548267" y="1435377"/>
            <a:ext cx="563217" cy="4417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D373CD-89C1-BCA4-3912-142C2C6F644C}"/>
              </a:ext>
            </a:extLst>
          </p:cNvPr>
          <p:cNvSpPr/>
          <p:nvPr/>
        </p:nvSpPr>
        <p:spPr>
          <a:xfrm>
            <a:off x="3947077" y="1423643"/>
            <a:ext cx="596348" cy="474870"/>
          </a:xfrm>
          <a:prstGeom prst="star5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734C9-A4CA-8806-2D92-676EE1683F10}"/>
              </a:ext>
            </a:extLst>
          </p:cNvPr>
          <p:cNvSpPr/>
          <p:nvPr/>
        </p:nvSpPr>
        <p:spPr>
          <a:xfrm>
            <a:off x="-4417" y="5942496"/>
            <a:ext cx="1468781" cy="9166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Room 4</a:t>
            </a:r>
          </a:p>
        </p:txBody>
      </p:sp>
    </p:spTree>
    <p:extLst>
      <p:ext uri="{BB962C8B-B14F-4D97-AF65-F5344CB8AC3E}">
        <p14:creationId xmlns:p14="http://schemas.microsoft.com/office/powerpoint/2010/main" val="26020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4437F293B314DA653478A7C202DBA" ma:contentTypeVersion="10" ma:contentTypeDescription="Create a new document." ma:contentTypeScope="" ma:versionID="32023fc3b179286af4b1c0bac213b5ad">
  <xsd:schema xmlns:xsd="http://www.w3.org/2001/XMLSchema" xmlns:xs="http://www.w3.org/2001/XMLSchema" xmlns:p="http://schemas.microsoft.com/office/2006/metadata/properties" xmlns:ns2="fb7180c9-95c8-45c9-80cd-ded2efa719ae" xmlns:ns3="6852e8bc-059c-4289-bf4c-00ca5532c1d5" targetNamespace="http://schemas.microsoft.com/office/2006/metadata/properties" ma:root="true" ma:fieldsID="ccd99939689a2cbcb661a2c835c9aa4b" ns2:_="" ns3:_="">
    <xsd:import namespace="fb7180c9-95c8-45c9-80cd-ded2efa719ae"/>
    <xsd:import namespace="6852e8bc-059c-4289-bf4c-00ca5532c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0c9-95c8-45c9-80cd-ded2efa71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e8bc-059c-4289-bf4c-00ca5532c1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6BE914-1BC3-437C-8910-9C580238D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7180c9-95c8-45c9-80cd-ded2efa719ae"/>
    <ds:schemaRef ds:uri="6852e8bc-059c-4289-bf4c-00ca5532c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D8C2E8-E4D1-4C07-9159-2AC82E5553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E31DC0-574D-4E77-AEA4-8D37212D2B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M7L2 Task3 Game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2022-04-15T01:45:13Z</dcterms:created>
  <dcterms:modified xsi:type="dcterms:W3CDTF">2022-04-15T01:56:13Z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0x010100F484437F293B314DA653478A7C202DBA</vt:lpwstr>
  </property>
</Properties>
</file>