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1F4432-4B85-B4D4-5A78-ECA515D360D7}" v="49" dt="2022-04-22T05:42:29.191"/>
    <p1510:client id="{263D33E5-FF10-30A5-A396-6CDA58283A24}" v="42" dt="2022-04-22T05:38:12.410"/>
    <p1510:client id="{7010E3C0-6150-6AE0-79B5-B7EADA6827A9}" v="49" dt="2022-04-22T05:43:47.907"/>
    <p1510:client id="{AD2FA24C-7577-8F24-EB0A-C693E24177C1}" v="5" dt="2022-04-22T05:38:41.840"/>
    <p1510:client id="{B3B2BFAD-65B0-4839-33AA-68CCB9E3FF44}" v="273" dt="2022-04-22T05:43:54.808"/>
    <p1510:client id="{F60A5FBE-6ADE-3289-FCD4-4A40BC55B316}" v="7" dt="2022-04-22T05:28:53.9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y Su1" userId="S::andy_su1@epam.com::cf742a6c-e11d-4660-b427-6fc45d5a5a05" providerId="AD" clId="Web-{AD2FA24C-7577-8F24-EB0A-C693E24177C1}"/>
    <pc:docChg chg="modSld">
      <pc:chgData name="Andy Su1" userId="S::andy_su1@epam.com::cf742a6c-e11d-4660-b427-6fc45d5a5a05" providerId="AD" clId="Web-{AD2FA24C-7577-8F24-EB0A-C693E24177C1}" dt="2022-04-22T05:38:41.840" v="4"/>
      <pc:docMkLst>
        <pc:docMk/>
      </pc:docMkLst>
      <pc:sldChg chg="addSp modSp">
        <pc:chgData name="Andy Su1" userId="S::andy_su1@epam.com::cf742a6c-e11d-4660-b427-6fc45d5a5a05" providerId="AD" clId="Web-{AD2FA24C-7577-8F24-EB0A-C693E24177C1}" dt="2022-04-22T05:30:10.764" v="3" actId="1076"/>
        <pc:sldMkLst>
          <pc:docMk/>
          <pc:sldMk cId="1330785069" sldId="259"/>
        </pc:sldMkLst>
        <pc:spChg chg="add mod">
          <ac:chgData name="Andy Su1" userId="S::andy_su1@epam.com::cf742a6c-e11d-4660-b427-6fc45d5a5a05" providerId="AD" clId="Web-{AD2FA24C-7577-8F24-EB0A-C693E24177C1}" dt="2022-04-22T05:30:10.764" v="3" actId="1076"/>
          <ac:spMkLst>
            <pc:docMk/>
            <pc:sldMk cId="1330785069" sldId="259"/>
            <ac:spMk id="2" creationId="{DCE2BFD1-8788-0C94-7114-70BBFFD57387}"/>
          </ac:spMkLst>
        </pc:spChg>
      </pc:sldChg>
      <pc:sldChg chg="addSp">
        <pc:chgData name="Andy Su1" userId="S::andy_su1@epam.com::cf742a6c-e11d-4660-b427-6fc45d5a5a05" providerId="AD" clId="Web-{AD2FA24C-7577-8F24-EB0A-C693E24177C1}" dt="2022-04-22T05:38:41.840" v="4"/>
        <pc:sldMkLst>
          <pc:docMk/>
          <pc:sldMk cId="1234557294" sldId="260"/>
        </pc:sldMkLst>
        <pc:spChg chg="add">
          <ac:chgData name="Andy Su1" userId="S::andy_su1@epam.com::cf742a6c-e11d-4660-b427-6fc45d5a5a05" providerId="AD" clId="Web-{AD2FA24C-7577-8F24-EB0A-C693E24177C1}" dt="2022-04-22T05:38:41.840" v="4"/>
          <ac:spMkLst>
            <pc:docMk/>
            <pc:sldMk cId="1234557294" sldId="260"/>
            <ac:spMk id="38" creationId="{930E3EE2-88AE-C448-FFA3-5ABD2E6FCCD8}"/>
          </ac:spMkLst>
        </pc:spChg>
      </pc:sldChg>
    </pc:docChg>
  </pc:docChgLst>
  <pc:docChgLst>
    <pc:chgData name="Naruto Chen" userId="S::naruto_chen@epam.com::d8ccfb71-a3b0-44c6-a567-f2605657147c" providerId="AD" clId="Web-{151F4432-4B85-B4D4-5A78-ECA515D360D7}"/>
    <pc:docChg chg="modSld">
      <pc:chgData name="Naruto Chen" userId="S::naruto_chen@epam.com::d8ccfb71-a3b0-44c6-a567-f2605657147c" providerId="AD" clId="Web-{151F4432-4B85-B4D4-5A78-ECA515D360D7}" dt="2022-04-22T05:42:29.191" v="48"/>
      <pc:docMkLst>
        <pc:docMk/>
      </pc:docMkLst>
      <pc:sldChg chg="addSp">
        <pc:chgData name="Naruto Chen" userId="S::naruto_chen@epam.com::d8ccfb71-a3b0-44c6-a567-f2605657147c" providerId="AD" clId="Web-{151F4432-4B85-B4D4-5A78-ECA515D360D7}" dt="2022-04-22T05:42:29.191" v="48"/>
        <pc:sldMkLst>
          <pc:docMk/>
          <pc:sldMk cId="1349344924" sldId="263"/>
        </pc:sldMkLst>
        <pc:inkChg chg="add">
          <ac:chgData name="Naruto Chen" userId="S::naruto_chen@epam.com::d8ccfb71-a3b0-44c6-a567-f2605657147c" providerId="AD" clId="Web-{151F4432-4B85-B4D4-5A78-ECA515D360D7}" dt="2022-04-22T05:28:40.115" v="0"/>
          <ac:inkMkLst>
            <pc:docMk/>
            <pc:sldMk cId="1349344924" sldId="263"/>
            <ac:inkMk id="2" creationId="{8C79FC9B-B015-9D5C-CC5D-2A1CF7714B9A}"/>
          </ac:inkMkLst>
        </pc:inkChg>
        <pc:inkChg chg="add">
          <ac:chgData name="Naruto Chen" userId="S::naruto_chen@epam.com::d8ccfb71-a3b0-44c6-a567-f2605657147c" providerId="AD" clId="Web-{151F4432-4B85-B4D4-5A78-ECA515D360D7}" dt="2022-04-22T05:28:41.162" v="1"/>
          <ac:inkMkLst>
            <pc:docMk/>
            <pc:sldMk cId="1349344924" sldId="263"/>
            <ac:inkMk id="3" creationId="{F6A8BAC2-7A7D-7B91-8C69-C3B3F2D53A1C}"/>
          </ac:inkMkLst>
        </pc:inkChg>
        <pc:inkChg chg="add">
          <ac:chgData name="Naruto Chen" userId="S::naruto_chen@epam.com::d8ccfb71-a3b0-44c6-a567-f2605657147c" providerId="AD" clId="Web-{151F4432-4B85-B4D4-5A78-ECA515D360D7}" dt="2022-04-22T05:28:52.677" v="2"/>
          <ac:inkMkLst>
            <pc:docMk/>
            <pc:sldMk cId="1349344924" sldId="263"/>
            <ac:inkMk id="4" creationId="{1472E424-9193-BFDD-CD1C-964F440CB132}"/>
          </ac:inkMkLst>
        </pc:inkChg>
        <pc:inkChg chg="add">
          <ac:chgData name="Naruto Chen" userId="S::naruto_chen@epam.com::d8ccfb71-a3b0-44c6-a567-f2605657147c" providerId="AD" clId="Web-{151F4432-4B85-B4D4-5A78-ECA515D360D7}" dt="2022-04-22T05:29:12.318" v="3"/>
          <ac:inkMkLst>
            <pc:docMk/>
            <pc:sldMk cId="1349344924" sldId="263"/>
            <ac:inkMk id="6" creationId="{4C264C57-DAED-BB9A-7188-4DCBDA2CEF26}"/>
          </ac:inkMkLst>
        </pc:inkChg>
        <pc:inkChg chg="add">
          <ac:chgData name="Naruto Chen" userId="S::naruto_chen@epam.com::d8ccfb71-a3b0-44c6-a567-f2605657147c" providerId="AD" clId="Web-{151F4432-4B85-B4D4-5A78-ECA515D360D7}" dt="2022-04-22T05:29:13.537" v="4"/>
          <ac:inkMkLst>
            <pc:docMk/>
            <pc:sldMk cId="1349344924" sldId="263"/>
            <ac:inkMk id="7" creationId="{82234483-74AD-147A-2D7A-52A99E9B4322}"/>
          </ac:inkMkLst>
        </pc:inkChg>
        <pc:inkChg chg="add">
          <ac:chgData name="Naruto Chen" userId="S::naruto_chen@epam.com::d8ccfb71-a3b0-44c6-a567-f2605657147c" providerId="AD" clId="Web-{151F4432-4B85-B4D4-5A78-ECA515D360D7}" dt="2022-04-22T05:29:25.725" v="5"/>
          <ac:inkMkLst>
            <pc:docMk/>
            <pc:sldMk cId="1349344924" sldId="263"/>
            <ac:inkMk id="9" creationId="{3CE878A5-1BDD-69D3-EEA1-9EB5F98BD46A}"/>
          </ac:inkMkLst>
        </pc:inkChg>
        <pc:inkChg chg="add">
          <ac:chgData name="Naruto Chen" userId="S::naruto_chen@epam.com::d8ccfb71-a3b0-44c6-a567-f2605657147c" providerId="AD" clId="Web-{151F4432-4B85-B4D4-5A78-ECA515D360D7}" dt="2022-04-22T05:29:50.100" v="6"/>
          <ac:inkMkLst>
            <pc:docMk/>
            <pc:sldMk cId="1349344924" sldId="263"/>
            <ac:inkMk id="10" creationId="{DCF005D5-91D1-69EF-36F5-305E39684B61}"/>
          </ac:inkMkLst>
        </pc:inkChg>
        <pc:inkChg chg="add">
          <ac:chgData name="Naruto Chen" userId="S::naruto_chen@epam.com::d8ccfb71-a3b0-44c6-a567-f2605657147c" providerId="AD" clId="Web-{151F4432-4B85-B4D4-5A78-ECA515D360D7}" dt="2022-04-22T05:29:51.522" v="7"/>
          <ac:inkMkLst>
            <pc:docMk/>
            <pc:sldMk cId="1349344924" sldId="263"/>
            <ac:inkMk id="11" creationId="{C95D7B90-398E-4877-433D-F1D571C14F1C}"/>
          </ac:inkMkLst>
        </pc:inkChg>
        <pc:inkChg chg="add">
          <ac:chgData name="Naruto Chen" userId="S::naruto_chen@epam.com::d8ccfb71-a3b0-44c6-a567-f2605657147c" providerId="AD" clId="Web-{151F4432-4B85-B4D4-5A78-ECA515D360D7}" dt="2022-04-22T05:29:59.163" v="8"/>
          <ac:inkMkLst>
            <pc:docMk/>
            <pc:sldMk cId="1349344924" sldId="263"/>
            <ac:inkMk id="12" creationId="{F81E5EE2-22F2-AD87-8BE1-9AD7B7B575F0}"/>
          </ac:inkMkLst>
        </pc:inkChg>
        <pc:inkChg chg="add">
          <ac:chgData name="Naruto Chen" userId="S::naruto_chen@epam.com::d8ccfb71-a3b0-44c6-a567-f2605657147c" providerId="AD" clId="Web-{151F4432-4B85-B4D4-5A78-ECA515D360D7}" dt="2022-04-22T05:30:19.773" v="9"/>
          <ac:inkMkLst>
            <pc:docMk/>
            <pc:sldMk cId="1349344924" sldId="263"/>
            <ac:inkMk id="13" creationId="{674AF29A-1111-D778-E489-BFF2A2E56E86}"/>
          </ac:inkMkLst>
        </pc:inkChg>
        <pc:inkChg chg="add">
          <ac:chgData name="Naruto Chen" userId="S::naruto_chen@epam.com::d8ccfb71-a3b0-44c6-a567-f2605657147c" providerId="AD" clId="Web-{151F4432-4B85-B4D4-5A78-ECA515D360D7}" dt="2022-04-22T05:30:21.069" v="10"/>
          <ac:inkMkLst>
            <pc:docMk/>
            <pc:sldMk cId="1349344924" sldId="263"/>
            <ac:inkMk id="14" creationId="{1F56C40A-18F2-388C-0C25-ED9171F04BBC}"/>
          </ac:inkMkLst>
        </pc:inkChg>
        <pc:inkChg chg="add">
          <ac:chgData name="Naruto Chen" userId="S::naruto_chen@epam.com::d8ccfb71-a3b0-44c6-a567-f2605657147c" providerId="AD" clId="Web-{151F4432-4B85-B4D4-5A78-ECA515D360D7}" dt="2022-04-22T05:30:32.367" v="11"/>
          <ac:inkMkLst>
            <pc:docMk/>
            <pc:sldMk cId="1349344924" sldId="263"/>
            <ac:inkMk id="15" creationId="{308EE0A2-0966-6AFC-1705-840BCF2A060A}"/>
          </ac:inkMkLst>
        </pc:inkChg>
        <pc:inkChg chg="add">
          <ac:chgData name="Naruto Chen" userId="S::naruto_chen@epam.com::d8ccfb71-a3b0-44c6-a567-f2605657147c" providerId="AD" clId="Web-{151F4432-4B85-B4D4-5A78-ECA515D360D7}" dt="2022-04-22T05:30:37.898" v="12"/>
          <ac:inkMkLst>
            <pc:docMk/>
            <pc:sldMk cId="1349344924" sldId="263"/>
            <ac:inkMk id="16" creationId="{D150F5EF-8796-5C45-55F5-E7B23D1A932B}"/>
          </ac:inkMkLst>
        </pc:inkChg>
        <pc:inkChg chg="add">
          <ac:chgData name="Naruto Chen" userId="S::naruto_chen@epam.com::d8ccfb71-a3b0-44c6-a567-f2605657147c" providerId="AD" clId="Web-{151F4432-4B85-B4D4-5A78-ECA515D360D7}" dt="2022-04-22T05:30:38.867" v="13"/>
          <ac:inkMkLst>
            <pc:docMk/>
            <pc:sldMk cId="1349344924" sldId="263"/>
            <ac:inkMk id="17" creationId="{7D670551-3B14-00E1-3072-C1B0980AE197}"/>
          </ac:inkMkLst>
        </pc:inkChg>
        <pc:inkChg chg="add">
          <ac:chgData name="Naruto Chen" userId="S::naruto_chen@epam.com::d8ccfb71-a3b0-44c6-a567-f2605657147c" providerId="AD" clId="Web-{151F4432-4B85-B4D4-5A78-ECA515D360D7}" dt="2022-04-22T05:30:40.523" v="14"/>
          <ac:inkMkLst>
            <pc:docMk/>
            <pc:sldMk cId="1349344924" sldId="263"/>
            <ac:inkMk id="18" creationId="{B09A3E54-6B94-572B-697F-F67DC1871F18}"/>
          </ac:inkMkLst>
        </pc:inkChg>
        <pc:inkChg chg="add">
          <ac:chgData name="Naruto Chen" userId="S::naruto_chen@epam.com::d8ccfb71-a3b0-44c6-a567-f2605657147c" providerId="AD" clId="Web-{151F4432-4B85-B4D4-5A78-ECA515D360D7}" dt="2022-04-22T05:42:29.191" v="48"/>
          <ac:inkMkLst>
            <pc:docMk/>
            <pc:sldMk cId="1349344924" sldId="263"/>
            <ac:inkMk id="19" creationId="{D3F22EFD-0EAA-7D4E-8764-09899E11812B}"/>
          </ac:inkMkLst>
        </pc:inkChg>
      </pc:sldChg>
      <pc:sldChg chg="addSp delSp">
        <pc:chgData name="Naruto Chen" userId="S::naruto_chen@epam.com::d8ccfb71-a3b0-44c6-a567-f2605657147c" providerId="AD" clId="Web-{151F4432-4B85-B4D4-5A78-ECA515D360D7}" dt="2022-04-22T05:35:41.387" v="32"/>
        <pc:sldMkLst>
          <pc:docMk/>
          <pc:sldMk cId="3763039867" sldId="264"/>
        </pc:sldMkLst>
        <pc:inkChg chg="add">
          <ac:chgData name="Naruto Chen" userId="S::naruto_chen@epam.com::d8ccfb71-a3b0-44c6-a567-f2605657147c" providerId="AD" clId="Web-{151F4432-4B85-B4D4-5A78-ECA515D360D7}" dt="2022-04-22T05:31:23.133" v="15"/>
          <ac:inkMkLst>
            <pc:docMk/>
            <pc:sldMk cId="3763039867" sldId="264"/>
            <ac:inkMk id="2" creationId="{BE7953F3-D581-6C2B-9604-41FEC58B8D92}"/>
          </ac:inkMkLst>
        </pc:inkChg>
        <pc:inkChg chg="add">
          <ac:chgData name="Naruto Chen" userId="S::naruto_chen@epam.com::d8ccfb71-a3b0-44c6-a567-f2605657147c" providerId="AD" clId="Web-{151F4432-4B85-B4D4-5A78-ECA515D360D7}" dt="2022-04-22T05:31:24.352" v="16"/>
          <ac:inkMkLst>
            <pc:docMk/>
            <pc:sldMk cId="3763039867" sldId="264"/>
            <ac:inkMk id="4" creationId="{72DC516F-AABC-DCDB-594E-CE4DE7B3DBBF}"/>
          </ac:inkMkLst>
        </pc:inkChg>
        <pc:inkChg chg="add">
          <ac:chgData name="Naruto Chen" userId="S::naruto_chen@epam.com::d8ccfb71-a3b0-44c6-a567-f2605657147c" providerId="AD" clId="Web-{151F4432-4B85-B4D4-5A78-ECA515D360D7}" dt="2022-04-22T05:31:36.633" v="17"/>
          <ac:inkMkLst>
            <pc:docMk/>
            <pc:sldMk cId="3763039867" sldId="264"/>
            <ac:inkMk id="5" creationId="{0FC620AB-22D9-FBB0-00F5-8047F77F74E4}"/>
          </ac:inkMkLst>
        </pc:inkChg>
        <pc:inkChg chg="add">
          <ac:chgData name="Naruto Chen" userId="S::naruto_chen@epam.com::d8ccfb71-a3b0-44c6-a567-f2605657147c" providerId="AD" clId="Web-{151F4432-4B85-B4D4-5A78-ECA515D360D7}" dt="2022-04-22T05:31:48.852" v="18"/>
          <ac:inkMkLst>
            <pc:docMk/>
            <pc:sldMk cId="3763039867" sldId="264"/>
            <ac:inkMk id="7" creationId="{E2B11C58-370F-4375-886F-59BD8212F1E2}"/>
          </ac:inkMkLst>
        </pc:inkChg>
        <pc:inkChg chg="add">
          <ac:chgData name="Naruto Chen" userId="S::naruto_chen@epam.com::d8ccfb71-a3b0-44c6-a567-f2605657147c" providerId="AD" clId="Web-{151F4432-4B85-B4D4-5A78-ECA515D360D7}" dt="2022-04-22T05:31:49.774" v="19"/>
          <ac:inkMkLst>
            <pc:docMk/>
            <pc:sldMk cId="3763039867" sldId="264"/>
            <ac:inkMk id="8" creationId="{314CEE22-BCB6-86FE-B37C-24A0B2478F34}"/>
          </ac:inkMkLst>
        </pc:inkChg>
        <pc:inkChg chg="add del">
          <ac:chgData name="Naruto Chen" userId="S::naruto_chen@epam.com::d8ccfb71-a3b0-44c6-a567-f2605657147c" providerId="AD" clId="Web-{151F4432-4B85-B4D4-5A78-ECA515D360D7}" dt="2022-04-22T05:32:16.212" v="21"/>
          <ac:inkMkLst>
            <pc:docMk/>
            <pc:sldMk cId="3763039867" sldId="264"/>
            <ac:inkMk id="9" creationId="{83F15FD4-20A2-DF41-2586-47B456E062C1}"/>
          </ac:inkMkLst>
        </pc:inkChg>
        <pc:inkChg chg="add">
          <ac:chgData name="Naruto Chen" userId="S::naruto_chen@epam.com::d8ccfb71-a3b0-44c6-a567-f2605657147c" providerId="AD" clId="Web-{151F4432-4B85-B4D4-5A78-ECA515D360D7}" dt="2022-04-22T05:32:31.478" v="22"/>
          <ac:inkMkLst>
            <pc:docMk/>
            <pc:sldMk cId="3763039867" sldId="264"/>
            <ac:inkMk id="10" creationId="{7D4CDB6F-D664-1D18-6D2E-D7EF1E38BC9C}"/>
          </ac:inkMkLst>
        </pc:inkChg>
        <pc:inkChg chg="add">
          <ac:chgData name="Naruto Chen" userId="S::naruto_chen@epam.com::d8ccfb71-a3b0-44c6-a567-f2605657147c" providerId="AD" clId="Web-{151F4432-4B85-B4D4-5A78-ECA515D360D7}" dt="2022-04-22T05:32:32.822" v="23"/>
          <ac:inkMkLst>
            <pc:docMk/>
            <pc:sldMk cId="3763039867" sldId="264"/>
            <ac:inkMk id="11" creationId="{9CFD32E3-DFB3-0A47-3E51-CD1C078757AE}"/>
          </ac:inkMkLst>
        </pc:inkChg>
        <pc:inkChg chg="add del">
          <ac:chgData name="Naruto Chen" userId="S::naruto_chen@epam.com::d8ccfb71-a3b0-44c6-a567-f2605657147c" providerId="AD" clId="Web-{151F4432-4B85-B4D4-5A78-ECA515D360D7}" dt="2022-04-22T05:33:25.479" v="25"/>
          <ac:inkMkLst>
            <pc:docMk/>
            <pc:sldMk cId="3763039867" sldId="264"/>
            <ac:inkMk id="12" creationId="{699ABD35-96B1-0323-EDC5-145965BDEC5A}"/>
          </ac:inkMkLst>
        </pc:inkChg>
        <pc:inkChg chg="add">
          <ac:chgData name="Naruto Chen" userId="S::naruto_chen@epam.com::d8ccfb71-a3b0-44c6-a567-f2605657147c" providerId="AD" clId="Web-{151F4432-4B85-B4D4-5A78-ECA515D360D7}" dt="2022-04-22T05:33:29.620" v="26"/>
          <ac:inkMkLst>
            <pc:docMk/>
            <pc:sldMk cId="3763039867" sldId="264"/>
            <ac:inkMk id="13" creationId="{3F8DEF97-3A4A-03FF-ADF2-05976D32BD00}"/>
          </ac:inkMkLst>
        </pc:inkChg>
        <pc:inkChg chg="add">
          <ac:chgData name="Naruto Chen" userId="S::naruto_chen@epam.com::d8ccfb71-a3b0-44c6-a567-f2605657147c" providerId="AD" clId="Web-{151F4432-4B85-B4D4-5A78-ECA515D360D7}" dt="2022-04-22T05:33:37.917" v="27"/>
          <ac:inkMkLst>
            <pc:docMk/>
            <pc:sldMk cId="3763039867" sldId="264"/>
            <ac:inkMk id="14" creationId="{3D2AC1AB-E458-B422-881F-EE5A710D4415}"/>
          </ac:inkMkLst>
        </pc:inkChg>
        <pc:inkChg chg="add">
          <ac:chgData name="Naruto Chen" userId="S::naruto_chen@epam.com::d8ccfb71-a3b0-44c6-a567-f2605657147c" providerId="AD" clId="Web-{151F4432-4B85-B4D4-5A78-ECA515D360D7}" dt="2022-04-22T05:33:39.260" v="28"/>
          <ac:inkMkLst>
            <pc:docMk/>
            <pc:sldMk cId="3763039867" sldId="264"/>
            <ac:inkMk id="15" creationId="{14EDE9A4-EA4A-C0E1-0EC2-82BBC71CC7F1}"/>
          </ac:inkMkLst>
        </pc:inkChg>
        <pc:inkChg chg="add">
          <ac:chgData name="Naruto Chen" userId="S::naruto_chen@epam.com::d8ccfb71-a3b0-44c6-a567-f2605657147c" providerId="AD" clId="Web-{151F4432-4B85-B4D4-5A78-ECA515D360D7}" dt="2022-04-22T05:33:48.917" v="29"/>
          <ac:inkMkLst>
            <pc:docMk/>
            <pc:sldMk cId="3763039867" sldId="264"/>
            <ac:inkMk id="16" creationId="{EC6EECC6-01BB-380F-788C-0BFD2E88B20F}"/>
          </ac:inkMkLst>
        </pc:inkChg>
        <pc:inkChg chg="add">
          <ac:chgData name="Naruto Chen" userId="S::naruto_chen@epam.com::d8ccfb71-a3b0-44c6-a567-f2605657147c" providerId="AD" clId="Web-{151F4432-4B85-B4D4-5A78-ECA515D360D7}" dt="2022-04-22T05:34:27.417" v="30"/>
          <ac:inkMkLst>
            <pc:docMk/>
            <pc:sldMk cId="3763039867" sldId="264"/>
            <ac:inkMk id="17" creationId="{B6E9A3CE-A19F-EECB-3C7B-2E7F9AD64241}"/>
          </ac:inkMkLst>
        </pc:inkChg>
        <pc:inkChg chg="add">
          <ac:chgData name="Naruto Chen" userId="S::naruto_chen@epam.com::d8ccfb71-a3b0-44c6-a567-f2605657147c" providerId="AD" clId="Web-{151F4432-4B85-B4D4-5A78-ECA515D360D7}" dt="2022-04-22T05:34:28.995" v="31"/>
          <ac:inkMkLst>
            <pc:docMk/>
            <pc:sldMk cId="3763039867" sldId="264"/>
            <ac:inkMk id="18" creationId="{55D06E99-8F78-3FFA-6DFA-7100C31B0D8D}"/>
          </ac:inkMkLst>
        </pc:inkChg>
        <pc:inkChg chg="add">
          <ac:chgData name="Naruto Chen" userId="S::naruto_chen@epam.com::d8ccfb71-a3b0-44c6-a567-f2605657147c" providerId="AD" clId="Web-{151F4432-4B85-B4D4-5A78-ECA515D360D7}" dt="2022-04-22T05:35:41.387" v="32"/>
          <ac:inkMkLst>
            <pc:docMk/>
            <pc:sldMk cId="3763039867" sldId="264"/>
            <ac:inkMk id="19" creationId="{92B57FFD-1BF5-7E33-3FE7-93DAC6FB1A1F}"/>
          </ac:inkMkLst>
        </pc:inkChg>
      </pc:sldChg>
      <pc:sldChg chg="addSp">
        <pc:chgData name="Naruto Chen" userId="S::naruto_chen@epam.com::d8ccfb71-a3b0-44c6-a567-f2605657147c" providerId="AD" clId="Web-{151F4432-4B85-B4D4-5A78-ECA515D360D7}" dt="2022-04-22T05:39:29.016" v="47"/>
        <pc:sldMkLst>
          <pc:docMk/>
          <pc:sldMk cId="3941594954" sldId="265"/>
        </pc:sldMkLst>
        <pc:inkChg chg="add">
          <ac:chgData name="Naruto Chen" userId="S::naruto_chen@epam.com::d8ccfb71-a3b0-44c6-a567-f2605657147c" providerId="AD" clId="Web-{151F4432-4B85-B4D4-5A78-ECA515D360D7}" dt="2022-04-22T05:36:37.029" v="33"/>
          <ac:inkMkLst>
            <pc:docMk/>
            <pc:sldMk cId="3941594954" sldId="265"/>
            <ac:inkMk id="2" creationId="{7E7EEDD2-C2DE-D5B5-5412-9CE542EB80D3}"/>
          </ac:inkMkLst>
        </pc:inkChg>
        <pc:inkChg chg="add">
          <ac:chgData name="Naruto Chen" userId="S::naruto_chen@epam.com::d8ccfb71-a3b0-44c6-a567-f2605657147c" providerId="AD" clId="Web-{151F4432-4B85-B4D4-5A78-ECA515D360D7}" dt="2022-04-22T05:36:38.013" v="34"/>
          <ac:inkMkLst>
            <pc:docMk/>
            <pc:sldMk cId="3941594954" sldId="265"/>
            <ac:inkMk id="4" creationId="{62353440-5A7C-5809-5071-248DA9FEDB96}"/>
          </ac:inkMkLst>
        </pc:inkChg>
        <pc:inkChg chg="add">
          <ac:chgData name="Naruto Chen" userId="S::naruto_chen@epam.com::d8ccfb71-a3b0-44c6-a567-f2605657147c" providerId="AD" clId="Web-{151F4432-4B85-B4D4-5A78-ECA515D360D7}" dt="2022-04-22T05:36:45.310" v="35"/>
          <ac:inkMkLst>
            <pc:docMk/>
            <pc:sldMk cId="3941594954" sldId="265"/>
            <ac:inkMk id="5" creationId="{6EECF173-7D81-3606-5DF7-6C9CBF6D9AD4}"/>
          </ac:inkMkLst>
        </pc:inkChg>
        <pc:inkChg chg="add">
          <ac:chgData name="Naruto Chen" userId="S::naruto_chen@epam.com::d8ccfb71-a3b0-44c6-a567-f2605657147c" providerId="AD" clId="Web-{151F4432-4B85-B4D4-5A78-ECA515D360D7}" dt="2022-04-22T05:37:07.342" v="36"/>
          <ac:inkMkLst>
            <pc:docMk/>
            <pc:sldMk cId="3941594954" sldId="265"/>
            <ac:inkMk id="7" creationId="{12649BF8-8E71-3140-D5A3-3A7008BB51B0}"/>
          </ac:inkMkLst>
        </pc:inkChg>
        <pc:inkChg chg="add">
          <ac:chgData name="Naruto Chen" userId="S::naruto_chen@epam.com::d8ccfb71-a3b0-44c6-a567-f2605657147c" providerId="AD" clId="Web-{151F4432-4B85-B4D4-5A78-ECA515D360D7}" dt="2022-04-22T05:37:08.920" v="37"/>
          <ac:inkMkLst>
            <pc:docMk/>
            <pc:sldMk cId="3941594954" sldId="265"/>
            <ac:inkMk id="8" creationId="{E967807C-DEEF-D8A2-D3AD-1408E8125342}"/>
          </ac:inkMkLst>
        </pc:inkChg>
        <pc:inkChg chg="add">
          <ac:chgData name="Naruto Chen" userId="S::naruto_chen@epam.com::d8ccfb71-a3b0-44c6-a567-f2605657147c" providerId="AD" clId="Web-{151F4432-4B85-B4D4-5A78-ECA515D360D7}" dt="2022-04-22T05:37:10.561" v="38"/>
          <ac:inkMkLst>
            <pc:docMk/>
            <pc:sldMk cId="3941594954" sldId="265"/>
            <ac:inkMk id="9" creationId="{6F6F009D-E1F7-830B-4175-F18C8BC06771}"/>
          </ac:inkMkLst>
        </pc:inkChg>
        <pc:inkChg chg="add">
          <ac:chgData name="Naruto Chen" userId="S::naruto_chen@epam.com::d8ccfb71-a3b0-44c6-a567-f2605657147c" providerId="AD" clId="Web-{151F4432-4B85-B4D4-5A78-ECA515D360D7}" dt="2022-04-22T05:37:18.483" v="39"/>
          <ac:inkMkLst>
            <pc:docMk/>
            <pc:sldMk cId="3941594954" sldId="265"/>
            <ac:inkMk id="10" creationId="{9EFCB215-7346-10F9-575F-EC0AEFA19E06}"/>
          </ac:inkMkLst>
        </pc:inkChg>
        <pc:inkChg chg="add">
          <ac:chgData name="Naruto Chen" userId="S::naruto_chen@epam.com::d8ccfb71-a3b0-44c6-a567-f2605657147c" providerId="AD" clId="Web-{151F4432-4B85-B4D4-5A78-ECA515D360D7}" dt="2022-04-22T05:37:53.593" v="40"/>
          <ac:inkMkLst>
            <pc:docMk/>
            <pc:sldMk cId="3941594954" sldId="265"/>
            <ac:inkMk id="11" creationId="{F022EE86-6574-08B9-97F2-26C9EB994DAA}"/>
          </ac:inkMkLst>
        </pc:inkChg>
        <pc:inkChg chg="add">
          <ac:chgData name="Naruto Chen" userId="S::naruto_chen@epam.com::d8ccfb71-a3b0-44c6-a567-f2605657147c" providerId="AD" clId="Web-{151F4432-4B85-B4D4-5A78-ECA515D360D7}" dt="2022-04-22T05:37:54.421" v="41"/>
          <ac:inkMkLst>
            <pc:docMk/>
            <pc:sldMk cId="3941594954" sldId="265"/>
            <ac:inkMk id="12" creationId="{8A285F0D-2933-CC71-7D04-2DD7B310A246}"/>
          </ac:inkMkLst>
        </pc:inkChg>
        <pc:inkChg chg="add">
          <ac:chgData name="Naruto Chen" userId="S::naruto_chen@epam.com::d8ccfb71-a3b0-44c6-a567-f2605657147c" providerId="AD" clId="Web-{151F4432-4B85-B4D4-5A78-ECA515D360D7}" dt="2022-04-22T05:38:05.858" v="42"/>
          <ac:inkMkLst>
            <pc:docMk/>
            <pc:sldMk cId="3941594954" sldId="265"/>
            <ac:inkMk id="13" creationId="{3E1373FC-BA34-3DC5-1E93-2D91EBCB3220}"/>
          </ac:inkMkLst>
        </pc:inkChg>
        <pc:inkChg chg="add">
          <ac:chgData name="Naruto Chen" userId="S::naruto_chen@epam.com::d8ccfb71-a3b0-44c6-a567-f2605657147c" providerId="AD" clId="Web-{151F4432-4B85-B4D4-5A78-ECA515D360D7}" dt="2022-04-22T05:38:16.093" v="43"/>
          <ac:inkMkLst>
            <pc:docMk/>
            <pc:sldMk cId="3941594954" sldId="265"/>
            <ac:inkMk id="14" creationId="{A8BB6F9B-4391-ECB7-26AB-39A84023192C}"/>
          </ac:inkMkLst>
        </pc:inkChg>
        <pc:inkChg chg="add">
          <ac:chgData name="Naruto Chen" userId="S::naruto_chen@epam.com::d8ccfb71-a3b0-44c6-a567-f2605657147c" providerId="AD" clId="Web-{151F4432-4B85-B4D4-5A78-ECA515D360D7}" dt="2022-04-22T05:38:17.421" v="44"/>
          <ac:inkMkLst>
            <pc:docMk/>
            <pc:sldMk cId="3941594954" sldId="265"/>
            <ac:inkMk id="15" creationId="{F65ACAC0-8D1A-6198-D33D-A2F8A9D92C1D}"/>
          </ac:inkMkLst>
        </pc:inkChg>
        <pc:inkChg chg="add">
          <ac:chgData name="Naruto Chen" userId="S::naruto_chen@epam.com::d8ccfb71-a3b0-44c6-a567-f2605657147c" providerId="AD" clId="Web-{151F4432-4B85-B4D4-5A78-ECA515D360D7}" dt="2022-04-22T05:38:48.937" v="45"/>
          <ac:inkMkLst>
            <pc:docMk/>
            <pc:sldMk cId="3941594954" sldId="265"/>
            <ac:inkMk id="16" creationId="{9A2D6ED3-FD6C-F986-B6E0-D23472E199CC}"/>
          </ac:inkMkLst>
        </pc:inkChg>
        <pc:inkChg chg="add">
          <ac:chgData name="Naruto Chen" userId="S::naruto_chen@epam.com::d8ccfb71-a3b0-44c6-a567-f2605657147c" providerId="AD" clId="Web-{151F4432-4B85-B4D4-5A78-ECA515D360D7}" dt="2022-04-22T05:39:27.844" v="46"/>
          <ac:inkMkLst>
            <pc:docMk/>
            <pc:sldMk cId="3941594954" sldId="265"/>
            <ac:inkMk id="17" creationId="{F243F07F-90E8-8A00-3E55-ECA7B41A0E3D}"/>
          </ac:inkMkLst>
        </pc:inkChg>
        <pc:inkChg chg="add">
          <ac:chgData name="Naruto Chen" userId="S::naruto_chen@epam.com::d8ccfb71-a3b0-44c6-a567-f2605657147c" providerId="AD" clId="Web-{151F4432-4B85-B4D4-5A78-ECA515D360D7}" dt="2022-04-22T05:39:29.016" v="47"/>
          <ac:inkMkLst>
            <pc:docMk/>
            <pc:sldMk cId="3941594954" sldId="265"/>
            <ac:inkMk id="18" creationId="{6C714BDB-D848-8D50-6329-CEDDCFBBBDE0}"/>
          </ac:inkMkLst>
        </pc:inkChg>
      </pc:sldChg>
    </pc:docChg>
  </pc:docChgLst>
  <pc:docChgLst>
    <pc:chgData name="Mike Yu" userId="S::mike_yu@epam.com::50e0f845-8b0c-4c5a-b5d0-7a09a1d4501b" providerId="AD" clId="Web-{B3B2BFAD-65B0-4839-33AA-68CCB9E3FF44}"/>
    <pc:docChg chg="modSld">
      <pc:chgData name="Mike Yu" userId="S::mike_yu@epam.com::50e0f845-8b0c-4c5a-b5d0-7a09a1d4501b" providerId="AD" clId="Web-{B3B2BFAD-65B0-4839-33AA-68CCB9E3FF44}" dt="2022-04-22T05:43:54.808" v="149" actId="20577"/>
      <pc:docMkLst>
        <pc:docMk/>
      </pc:docMkLst>
      <pc:sldChg chg="addSp modSp">
        <pc:chgData name="Mike Yu" userId="S::mike_yu@epam.com::50e0f845-8b0c-4c5a-b5d0-7a09a1d4501b" providerId="AD" clId="Web-{B3B2BFAD-65B0-4839-33AA-68CCB9E3FF44}" dt="2022-04-22T05:38:06.675" v="78" actId="20577"/>
        <pc:sldMkLst>
          <pc:docMk/>
          <pc:sldMk cId="1234557294" sldId="260"/>
        </pc:sldMkLst>
        <pc:spChg chg="add mod">
          <ac:chgData name="Mike Yu" userId="S::mike_yu@epam.com::50e0f845-8b0c-4c5a-b5d0-7a09a1d4501b" providerId="AD" clId="Web-{B3B2BFAD-65B0-4839-33AA-68CCB9E3FF44}" dt="2022-04-22T05:34:27.014" v="54" actId="20577"/>
          <ac:spMkLst>
            <pc:docMk/>
            <pc:sldMk cId="1234557294" sldId="260"/>
            <ac:spMk id="21" creationId="{69424ABE-CA8A-8EBE-C09B-6098B15636FC}"/>
          </ac:spMkLst>
        </pc:spChg>
        <pc:spChg chg="add mod">
          <ac:chgData name="Mike Yu" userId="S::mike_yu@epam.com::50e0f845-8b0c-4c5a-b5d0-7a09a1d4501b" providerId="AD" clId="Web-{B3B2BFAD-65B0-4839-33AA-68CCB9E3FF44}" dt="2022-04-22T05:34:11.013" v="50" actId="20577"/>
          <ac:spMkLst>
            <pc:docMk/>
            <pc:sldMk cId="1234557294" sldId="260"/>
            <ac:spMk id="29" creationId="{FFA76434-2E24-EC75-1CA5-A0118253F425}"/>
          </ac:spMkLst>
        </pc:spChg>
        <pc:spChg chg="add mod">
          <ac:chgData name="Mike Yu" userId="S::mike_yu@epam.com::50e0f845-8b0c-4c5a-b5d0-7a09a1d4501b" providerId="AD" clId="Web-{B3B2BFAD-65B0-4839-33AA-68CCB9E3FF44}" dt="2022-04-22T05:32:39.043" v="32" actId="20577"/>
          <ac:spMkLst>
            <pc:docMk/>
            <pc:sldMk cId="1234557294" sldId="260"/>
            <ac:spMk id="31" creationId="{C4480370-49F7-D59A-705B-8B4EE08CEF3F}"/>
          </ac:spMkLst>
        </pc:spChg>
        <pc:spChg chg="add mod">
          <ac:chgData name="Mike Yu" userId="S::mike_yu@epam.com::50e0f845-8b0c-4c5a-b5d0-7a09a1d4501b" providerId="AD" clId="Web-{B3B2BFAD-65B0-4839-33AA-68CCB9E3FF44}" dt="2022-04-22T05:35:07.624" v="59" actId="20577"/>
          <ac:spMkLst>
            <pc:docMk/>
            <pc:sldMk cId="1234557294" sldId="260"/>
            <ac:spMk id="32" creationId="{CB4CEBB8-BBFB-277F-4DAB-C5704967EC48}"/>
          </ac:spMkLst>
        </pc:spChg>
        <pc:spChg chg="add mod">
          <ac:chgData name="Mike Yu" userId="S::mike_yu@epam.com::50e0f845-8b0c-4c5a-b5d0-7a09a1d4501b" providerId="AD" clId="Web-{B3B2BFAD-65B0-4839-33AA-68CCB9E3FF44}" dt="2022-04-22T05:33:41.372" v="44" actId="20577"/>
          <ac:spMkLst>
            <pc:docMk/>
            <pc:sldMk cId="1234557294" sldId="260"/>
            <ac:spMk id="33" creationId="{7A6728D6-DCA4-BCF4-26DF-C31784585BBA}"/>
          </ac:spMkLst>
        </pc:spChg>
        <pc:spChg chg="add mod">
          <ac:chgData name="Mike Yu" userId="S::mike_yu@epam.com::50e0f845-8b0c-4c5a-b5d0-7a09a1d4501b" providerId="AD" clId="Web-{B3B2BFAD-65B0-4839-33AA-68CCB9E3FF44}" dt="2022-04-22T05:36:21.298" v="63" actId="1076"/>
          <ac:spMkLst>
            <pc:docMk/>
            <pc:sldMk cId="1234557294" sldId="260"/>
            <ac:spMk id="34" creationId="{564F39B0-4FA6-3235-1CEC-FAD9CC4A0240}"/>
          </ac:spMkLst>
        </pc:spChg>
        <pc:spChg chg="add mod">
          <ac:chgData name="Mike Yu" userId="S::mike_yu@epam.com::50e0f845-8b0c-4c5a-b5d0-7a09a1d4501b" providerId="AD" clId="Web-{B3B2BFAD-65B0-4839-33AA-68CCB9E3FF44}" dt="2022-04-22T05:37:25.846" v="70" actId="1076"/>
          <ac:spMkLst>
            <pc:docMk/>
            <pc:sldMk cId="1234557294" sldId="260"/>
            <ac:spMk id="35" creationId="{8A0215B4-3E00-FA1D-25FD-8993DA0E86E7}"/>
          </ac:spMkLst>
        </pc:spChg>
        <pc:spChg chg="add mod">
          <ac:chgData name="Mike Yu" userId="S::mike_yu@epam.com::50e0f845-8b0c-4c5a-b5d0-7a09a1d4501b" providerId="AD" clId="Web-{B3B2BFAD-65B0-4839-33AA-68CCB9E3FF44}" dt="2022-04-22T05:37:52.394" v="75" actId="20577"/>
          <ac:spMkLst>
            <pc:docMk/>
            <pc:sldMk cId="1234557294" sldId="260"/>
            <ac:spMk id="36" creationId="{C0C5C8BD-BF7C-CEE5-23D9-298121014E4C}"/>
          </ac:spMkLst>
        </pc:spChg>
        <pc:spChg chg="add mod">
          <ac:chgData name="Mike Yu" userId="S::mike_yu@epam.com::50e0f845-8b0c-4c5a-b5d0-7a09a1d4501b" providerId="AD" clId="Web-{B3B2BFAD-65B0-4839-33AA-68CCB9E3FF44}" dt="2022-04-22T05:38:06.675" v="78" actId="20577"/>
          <ac:spMkLst>
            <pc:docMk/>
            <pc:sldMk cId="1234557294" sldId="260"/>
            <ac:spMk id="37" creationId="{042A3FEB-88A3-AE9A-F36C-614884165AB5}"/>
          </ac:spMkLst>
        </pc:spChg>
        <pc:inkChg chg="add">
          <ac:chgData name="Mike Yu" userId="S::mike_yu@epam.com::50e0f845-8b0c-4c5a-b5d0-7a09a1d4501b" providerId="AD" clId="Web-{B3B2BFAD-65B0-4839-33AA-68CCB9E3FF44}" dt="2022-04-22T05:26:09.074" v="0"/>
          <ac:inkMkLst>
            <pc:docMk/>
            <pc:sldMk cId="1234557294" sldId="260"/>
            <ac:inkMk id="2" creationId="{A7562F70-2596-B542-EB7A-0272CED7EAC0}"/>
          </ac:inkMkLst>
        </pc:inkChg>
        <pc:inkChg chg="add">
          <ac:chgData name="Mike Yu" userId="S::mike_yu@epam.com::50e0f845-8b0c-4c5a-b5d0-7a09a1d4501b" providerId="AD" clId="Web-{B3B2BFAD-65B0-4839-33AA-68CCB9E3FF44}" dt="2022-04-22T05:26:10.793" v="1"/>
          <ac:inkMkLst>
            <pc:docMk/>
            <pc:sldMk cId="1234557294" sldId="260"/>
            <ac:inkMk id="3" creationId="{5EC78A96-5E4A-9FE1-329A-3EB8C1F8D4DD}"/>
          </ac:inkMkLst>
        </pc:inkChg>
        <pc:inkChg chg="add">
          <ac:chgData name="Mike Yu" userId="S::mike_yu@epam.com::50e0f845-8b0c-4c5a-b5d0-7a09a1d4501b" providerId="AD" clId="Web-{B3B2BFAD-65B0-4839-33AA-68CCB9E3FF44}" dt="2022-04-22T05:26:54.888" v="2"/>
          <ac:inkMkLst>
            <pc:docMk/>
            <pc:sldMk cId="1234557294" sldId="260"/>
            <ac:inkMk id="4" creationId="{A45A24FB-7A2C-0D1A-4890-8A3476F44503}"/>
          </ac:inkMkLst>
        </pc:inkChg>
        <pc:inkChg chg="add">
          <ac:chgData name="Mike Yu" userId="S::mike_yu@epam.com::50e0f845-8b0c-4c5a-b5d0-7a09a1d4501b" providerId="AD" clId="Web-{B3B2BFAD-65B0-4839-33AA-68CCB9E3FF44}" dt="2022-04-22T05:27:23.951" v="3"/>
          <ac:inkMkLst>
            <pc:docMk/>
            <pc:sldMk cId="1234557294" sldId="260"/>
            <ac:inkMk id="6" creationId="{AC357C59-01CE-4444-71C5-941DFE54AAD8}"/>
          </ac:inkMkLst>
        </pc:inkChg>
        <pc:inkChg chg="add">
          <ac:chgData name="Mike Yu" userId="S::mike_yu@epam.com::50e0f845-8b0c-4c5a-b5d0-7a09a1d4501b" providerId="AD" clId="Web-{B3B2BFAD-65B0-4839-33AA-68CCB9E3FF44}" dt="2022-04-22T05:27:25.029" v="4"/>
          <ac:inkMkLst>
            <pc:docMk/>
            <pc:sldMk cId="1234557294" sldId="260"/>
            <ac:inkMk id="7" creationId="{3127070F-2B60-E527-6BF4-5DFE4376AA22}"/>
          </ac:inkMkLst>
        </pc:inkChg>
        <pc:inkChg chg="add">
          <ac:chgData name="Mike Yu" userId="S::mike_yu@epam.com::50e0f845-8b0c-4c5a-b5d0-7a09a1d4501b" providerId="AD" clId="Web-{B3B2BFAD-65B0-4839-33AA-68CCB9E3FF44}" dt="2022-04-22T05:27:35.654" v="5"/>
          <ac:inkMkLst>
            <pc:docMk/>
            <pc:sldMk cId="1234557294" sldId="260"/>
            <ac:inkMk id="9" creationId="{04E63C32-8F17-6F90-DDE9-DAC2C4E20676}"/>
          </ac:inkMkLst>
        </pc:inkChg>
        <pc:inkChg chg="add">
          <ac:chgData name="Mike Yu" userId="S::mike_yu@epam.com::50e0f845-8b0c-4c5a-b5d0-7a09a1d4501b" providerId="AD" clId="Web-{B3B2BFAD-65B0-4839-33AA-68CCB9E3FF44}" dt="2022-04-22T05:28:22.749" v="6"/>
          <ac:inkMkLst>
            <pc:docMk/>
            <pc:sldMk cId="1234557294" sldId="260"/>
            <ac:inkMk id="10" creationId="{469D49C8-0915-8755-181E-62E58135C64A}"/>
          </ac:inkMkLst>
        </pc:inkChg>
        <pc:inkChg chg="add">
          <ac:chgData name="Mike Yu" userId="S::mike_yu@epam.com::50e0f845-8b0c-4c5a-b5d0-7a09a1d4501b" providerId="AD" clId="Web-{B3B2BFAD-65B0-4839-33AA-68CCB9E3FF44}" dt="2022-04-22T05:28:23.780" v="7"/>
          <ac:inkMkLst>
            <pc:docMk/>
            <pc:sldMk cId="1234557294" sldId="260"/>
            <ac:inkMk id="11" creationId="{C75BAAED-2467-9399-2D7E-2E56861D3EFF}"/>
          </ac:inkMkLst>
        </pc:inkChg>
        <pc:inkChg chg="add">
          <ac:chgData name="Mike Yu" userId="S::mike_yu@epam.com::50e0f845-8b0c-4c5a-b5d0-7a09a1d4501b" providerId="AD" clId="Web-{B3B2BFAD-65B0-4839-33AA-68CCB9E3FF44}" dt="2022-04-22T05:29:05.891" v="8"/>
          <ac:inkMkLst>
            <pc:docMk/>
            <pc:sldMk cId="1234557294" sldId="260"/>
            <ac:inkMk id="12" creationId="{CF03D259-EAE0-064C-27A0-0A7185767DF2}"/>
          </ac:inkMkLst>
        </pc:inkChg>
        <pc:inkChg chg="add">
          <ac:chgData name="Mike Yu" userId="S::mike_yu@epam.com::50e0f845-8b0c-4c5a-b5d0-7a09a1d4501b" providerId="AD" clId="Web-{B3B2BFAD-65B0-4839-33AA-68CCB9E3FF44}" dt="2022-04-22T05:29:14.625" v="9"/>
          <ac:inkMkLst>
            <pc:docMk/>
            <pc:sldMk cId="1234557294" sldId="260"/>
            <ac:inkMk id="13" creationId="{39C97BE2-3871-A94A-BBB1-202B8A004CB1}"/>
          </ac:inkMkLst>
        </pc:inkChg>
        <pc:inkChg chg="add">
          <ac:chgData name="Mike Yu" userId="S::mike_yu@epam.com::50e0f845-8b0c-4c5a-b5d0-7a09a1d4501b" providerId="AD" clId="Web-{B3B2BFAD-65B0-4839-33AA-68CCB9E3FF44}" dt="2022-04-22T05:29:17.142" v="10"/>
          <ac:inkMkLst>
            <pc:docMk/>
            <pc:sldMk cId="1234557294" sldId="260"/>
            <ac:inkMk id="14" creationId="{0AB1AA29-1F5F-68C5-47AA-528786CBDA3B}"/>
          </ac:inkMkLst>
        </pc:inkChg>
        <pc:inkChg chg="add">
          <ac:chgData name="Mike Yu" userId="S::mike_yu@epam.com::50e0f845-8b0c-4c5a-b5d0-7a09a1d4501b" providerId="AD" clId="Web-{B3B2BFAD-65B0-4839-33AA-68CCB9E3FF44}" dt="2022-04-22T05:29:17.142" v="11"/>
          <ac:inkMkLst>
            <pc:docMk/>
            <pc:sldMk cId="1234557294" sldId="260"/>
            <ac:inkMk id="15" creationId="{DE2B89B3-7727-29E3-3DD1-D4B8CE5C5D0F}"/>
          </ac:inkMkLst>
        </pc:inkChg>
        <pc:inkChg chg="add">
          <ac:chgData name="Mike Yu" userId="S::mike_yu@epam.com::50e0f845-8b0c-4c5a-b5d0-7a09a1d4501b" providerId="AD" clId="Web-{B3B2BFAD-65B0-4839-33AA-68CCB9E3FF44}" dt="2022-04-22T05:29:23.641" v="12"/>
          <ac:inkMkLst>
            <pc:docMk/>
            <pc:sldMk cId="1234557294" sldId="260"/>
            <ac:inkMk id="16" creationId="{EFD67CBD-D593-D4EB-D4DE-EF0814B8D751}"/>
          </ac:inkMkLst>
        </pc:inkChg>
        <pc:inkChg chg="add">
          <ac:chgData name="Mike Yu" userId="S::mike_yu@epam.com::50e0f845-8b0c-4c5a-b5d0-7a09a1d4501b" providerId="AD" clId="Web-{B3B2BFAD-65B0-4839-33AA-68CCB9E3FF44}" dt="2022-04-22T05:29:33.737" v="13"/>
          <ac:inkMkLst>
            <pc:docMk/>
            <pc:sldMk cId="1234557294" sldId="260"/>
            <ac:inkMk id="17" creationId="{9841750B-C256-8990-39D5-984FCED898E0}"/>
          </ac:inkMkLst>
        </pc:inkChg>
        <pc:inkChg chg="add">
          <ac:chgData name="Mike Yu" userId="S::mike_yu@epam.com::50e0f845-8b0c-4c5a-b5d0-7a09a1d4501b" providerId="AD" clId="Web-{B3B2BFAD-65B0-4839-33AA-68CCB9E3FF44}" dt="2022-04-22T05:29:35.284" v="14"/>
          <ac:inkMkLst>
            <pc:docMk/>
            <pc:sldMk cId="1234557294" sldId="260"/>
            <ac:inkMk id="18" creationId="{CFECDB92-6D44-2E26-E5A7-267919E7F97B}"/>
          </ac:inkMkLst>
        </pc:inkChg>
        <pc:inkChg chg="add">
          <ac:chgData name="Mike Yu" userId="S::mike_yu@epam.com::50e0f845-8b0c-4c5a-b5d0-7a09a1d4501b" providerId="AD" clId="Web-{B3B2BFAD-65B0-4839-33AA-68CCB9E3FF44}" dt="2022-04-22T05:29:37.409" v="15"/>
          <ac:inkMkLst>
            <pc:docMk/>
            <pc:sldMk cId="1234557294" sldId="260"/>
            <ac:inkMk id="19" creationId="{8C76473D-A3D8-1316-AE6F-E018837145CD}"/>
          </ac:inkMkLst>
        </pc:inkChg>
        <pc:inkChg chg="add">
          <ac:chgData name="Mike Yu" userId="S::mike_yu@epam.com::50e0f845-8b0c-4c5a-b5d0-7a09a1d4501b" providerId="AD" clId="Web-{B3B2BFAD-65B0-4839-33AA-68CCB9E3FF44}" dt="2022-04-22T05:29:37.409" v="16"/>
          <ac:inkMkLst>
            <pc:docMk/>
            <pc:sldMk cId="1234557294" sldId="260"/>
            <ac:inkMk id="20" creationId="{BA272EBF-9684-8BC8-BC0E-3B39CA3DC48C}"/>
          </ac:inkMkLst>
        </pc:inkChg>
        <pc:inkChg chg="add">
          <ac:chgData name="Mike Yu" userId="S::mike_yu@epam.com::50e0f845-8b0c-4c5a-b5d0-7a09a1d4501b" providerId="AD" clId="Web-{B3B2BFAD-65B0-4839-33AA-68CCB9E3FF44}" dt="2022-04-22T05:29:57.254" v="18"/>
          <ac:inkMkLst>
            <pc:docMk/>
            <pc:sldMk cId="1234557294" sldId="260"/>
            <ac:inkMk id="22" creationId="{228620E1-97D2-2DED-8384-3D49877681E8}"/>
          </ac:inkMkLst>
        </pc:inkChg>
        <pc:inkChg chg="add">
          <ac:chgData name="Mike Yu" userId="S::mike_yu@epam.com::50e0f845-8b0c-4c5a-b5d0-7a09a1d4501b" providerId="AD" clId="Web-{B3B2BFAD-65B0-4839-33AA-68CCB9E3FF44}" dt="2022-04-22T05:29:59.144" v="19"/>
          <ac:inkMkLst>
            <pc:docMk/>
            <pc:sldMk cId="1234557294" sldId="260"/>
            <ac:inkMk id="23" creationId="{EAE31938-9B9E-745A-6D96-CA9C4053C84E}"/>
          </ac:inkMkLst>
        </pc:inkChg>
        <pc:inkChg chg="add">
          <ac:chgData name="Mike Yu" userId="S::mike_yu@epam.com::50e0f845-8b0c-4c5a-b5d0-7a09a1d4501b" providerId="AD" clId="Web-{B3B2BFAD-65B0-4839-33AA-68CCB9E3FF44}" dt="2022-04-22T05:29:59.941" v="20"/>
          <ac:inkMkLst>
            <pc:docMk/>
            <pc:sldMk cId="1234557294" sldId="260"/>
            <ac:inkMk id="24" creationId="{121D2F40-77D7-1DAE-3214-64C9DDA064C6}"/>
          </ac:inkMkLst>
        </pc:inkChg>
        <pc:inkChg chg="add">
          <ac:chgData name="Mike Yu" userId="S::mike_yu@epam.com::50e0f845-8b0c-4c5a-b5d0-7a09a1d4501b" providerId="AD" clId="Web-{B3B2BFAD-65B0-4839-33AA-68CCB9E3FF44}" dt="2022-04-22T05:29:59.941" v="21"/>
          <ac:inkMkLst>
            <pc:docMk/>
            <pc:sldMk cId="1234557294" sldId="260"/>
            <ac:inkMk id="25" creationId="{FD68E31D-F322-1C0F-D633-7084D027D16D}"/>
          </ac:inkMkLst>
        </pc:inkChg>
        <pc:inkChg chg="add">
          <ac:chgData name="Mike Yu" userId="S::mike_yu@epam.com::50e0f845-8b0c-4c5a-b5d0-7a09a1d4501b" providerId="AD" clId="Web-{B3B2BFAD-65B0-4839-33AA-68CCB9E3FF44}" dt="2022-04-22T05:30:00.535" v="22"/>
          <ac:inkMkLst>
            <pc:docMk/>
            <pc:sldMk cId="1234557294" sldId="260"/>
            <ac:inkMk id="26" creationId="{749EA2C2-9598-9B9C-CB33-9001BA10A0DB}"/>
          </ac:inkMkLst>
        </pc:inkChg>
        <pc:inkChg chg="add">
          <ac:chgData name="Mike Yu" userId="S::mike_yu@epam.com::50e0f845-8b0c-4c5a-b5d0-7a09a1d4501b" providerId="AD" clId="Web-{B3B2BFAD-65B0-4839-33AA-68CCB9E3FF44}" dt="2022-04-22T05:30:01.816" v="23"/>
          <ac:inkMkLst>
            <pc:docMk/>
            <pc:sldMk cId="1234557294" sldId="260"/>
            <ac:inkMk id="27" creationId="{BAE2DD33-3B6F-3352-63E6-419693C0A0FC}"/>
          </ac:inkMkLst>
        </pc:inkChg>
        <pc:inkChg chg="add">
          <ac:chgData name="Mike Yu" userId="S::mike_yu@epam.com::50e0f845-8b0c-4c5a-b5d0-7a09a1d4501b" providerId="AD" clId="Web-{B3B2BFAD-65B0-4839-33AA-68CCB9E3FF44}" dt="2022-04-22T05:30:01.816" v="24"/>
          <ac:inkMkLst>
            <pc:docMk/>
            <pc:sldMk cId="1234557294" sldId="260"/>
            <ac:inkMk id="28" creationId="{3C33F42D-5039-B5F0-A686-E458BDB8DEFD}"/>
          </ac:inkMkLst>
        </pc:inkChg>
        <pc:inkChg chg="add">
          <ac:chgData name="Mike Yu" userId="S::mike_yu@epam.com::50e0f845-8b0c-4c5a-b5d0-7a09a1d4501b" providerId="AD" clId="Web-{B3B2BFAD-65B0-4839-33AA-68CCB9E3FF44}" dt="2022-04-22T05:30:14.582" v="26"/>
          <ac:inkMkLst>
            <pc:docMk/>
            <pc:sldMk cId="1234557294" sldId="260"/>
            <ac:inkMk id="30" creationId="{7EB63092-21D3-FC5B-A054-8226ED1654D4}"/>
          </ac:inkMkLst>
        </pc:inkChg>
      </pc:sldChg>
      <pc:sldChg chg="addSp modSp">
        <pc:chgData name="Mike Yu" userId="S::mike_yu@epam.com::50e0f845-8b0c-4c5a-b5d0-7a09a1d4501b" providerId="AD" clId="Web-{B3B2BFAD-65B0-4839-33AA-68CCB9E3FF44}" dt="2022-04-22T05:43:54.808" v="149" actId="20577"/>
        <pc:sldMkLst>
          <pc:docMk/>
          <pc:sldMk cId="110238509" sldId="261"/>
        </pc:sldMkLst>
        <pc:spChg chg="add mod">
          <ac:chgData name="Mike Yu" userId="S::mike_yu@epam.com::50e0f845-8b0c-4c5a-b5d0-7a09a1d4501b" providerId="AD" clId="Web-{B3B2BFAD-65B0-4839-33AA-68CCB9E3FF44}" dt="2022-04-22T05:39:06.677" v="82" actId="1076"/>
          <ac:spMkLst>
            <pc:docMk/>
            <pc:sldMk cId="110238509" sldId="261"/>
            <ac:spMk id="2" creationId="{2C99D979-8A40-985A-FE9A-86323259B61A}"/>
          </ac:spMkLst>
        </pc:spChg>
        <pc:spChg chg="add mod">
          <ac:chgData name="Mike Yu" userId="S::mike_yu@epam.com::50e0f845-8b0c-4c5a-b5d0-7a09a1d4501b" providerId="AD" clId="Web-{B3B2BFAD-65B0-4839-33AA-68CCB9E3FF44}" dt="2022-04-22T05:40:10.631" v="98" actId="20577"/>
          <ac:spMkLst>
            <pc:docMk/>
            <pc:sldMk cId="110238509" sldId="261"/>
            <ac:spMk id="4" creationId="{64A314A9-3CB2-3251-C1F6-FF8DCBCF7B97}"/>
          </ac:spMkLst>
        </pc:spChg>
        <pc:spChg chg="add mod">
          <ac:chgData name="Mike Yu" userId="S::mike_yu@epam.com::50e0f845-8b0c-4c5a-b5d0-7a09a1d4501b" providerId="AD" clId="Web-{B3B2BFAD-65B0-4839-33AA-68CCB9E3FF44}" dt="2022-04-22T05:41:37.352" v="116" actId="20577"/>
          <ac:spMkLst>
            <pc:docMk/>
            <pc:sldMk cId="110238509" sldId="261"/>
            <ac:spMk id="5" creationId="{B0CDA6FA-3B62-6A5D-C829-5E99E128FD5F}"/>
          </ac:spMkLst>
        </pc:spChg>
        <pc:spChg chg="add mod">
          <ac:chgData name="Mike Yu" userId="S::mike_yu@epam.com::50e0f845-8b0c-4c5a-b5d0-7a09a1d4501b" providerId="AD" clId="Web-{B3B2BFAD-65B0-4839-33AA-68CCB9E3FF44}" dt="2022-04-22T05:42:08.399" v="128" actId="20577"/>
          <ac:spMkLst>
            <pc:docMk/>
            <pc:sldMk cId="110238509" sldId="261"/>
            <ac:spMk id="7" creationId="{F434044E-6FAD-96AC-84FA-3CA2EA0B8B58}"/>
          </ac:spMkLst>
        </pc:spChg>
        <pc:spChg chg="add mod">
          <ac:chgData name="Mike Yu" userId="S::mike_yu@epam.com::50e0f845-8b0c-4c5a-b5d0-7a09a1d4501b" providerId="AD" clId="Web-{B3B2BFAD-65B0-4839-33AA-68CCB9E3FF44}" dt="2022-04-22T05:42:47.978" v="137" actId="20577"/>
          <ac:spMkLst>
            <pc:docMk/>
            <pc:sldMk cId="110238509" sldId="261"/>
            <ac:spMk id="8" creationId="{08DEA800-C23C-29A4-886E-628494587A45}"/>
          </ac:spMkLst>
        </pc:spChg>
        <pc:spChg chg="add mod">
          <ac:chgData name="Mike Yu" userId="S::mike_yu@epam.com::50e0f845-8b0c-4c5a-b5d0-7a09a1d4501b" providerId="AD" clId="Web-{B3B2BFAD-65B0-4839-33AA-68CCB9E3FF44}" dt="2022-04-22T05:43:38.026" v="146" actId="20577"/>
          <ac:spMkLst>
            <pc:docMk/>
            <pc:sldMk cId="110238509" sldId="261"/>
            <ac:spMk id="9" creationId="{5C952E00-968E-71E3-58DA-42520818B392}"/>
          </ac:spMkLst>
        </pc:spChg>
        <pc:spChg chg="add mod">
          <ac:chgData name="Mike Yu" userId="S::mike_yu@epam.com::50e0f845-8b0c-4c5a-b5d0-7a09a1d4501b" providerId="AD" clId="Web-{B3B2BFAD-65B0-4839-33AA-68CCB9E3FF44}" dt="2022-04-22T05:43:54.808" v="149" actId="20577"/>
          <ac:spMkLst>
            <pc:docMk/>
            <pc:sldMk cId="110238509" sldId="261"/>
            <ac:spMk id="10" creationId="{C030F63B-333F-DB71-A56D-EF6CC4CCFC5B}"/>
          </ac:spMkLst>
        </pc:spChg>
      </pc:sldChg>
    </pc:docChg>
  </pc:docChgLst>
  <pc:docChgLst>
    <pc:chgData name="Grace Liu" userId="S::grace_liu@epam.com::873fbb91-e8c0-4745-b6ee-482fe576ac19" providerId="AD" clId="Web-{263D33E5-FF10-30A5-A396-6CDA58283A24}"/>
    <pc:docChg chg="modSld">
      <pc:chgData name="Grace Liu" userId="S::grace_liu@epam.com::873fbb91-e8c0-4745-b6ee-482fe576ac19" providerId="AD" clId="Web-{263D33E5-FF10-30A5-A396-6CDA58283A24}" dt="2022-04-22T05:38:12.410" v="41"/>
      <pc:docMkLst>
        <pc:docMk/>
      </pc:docMkLst>
      <pc:sldChg chg="addSp">
        <pc:chgData name="Grace Liu" userId="S::grace_liu@epam.com::873fbb91-e8c0-4745-b6ee-482fe576ac19" providerId="AD" clId="Web-{263D33E5-FF10-30A5-A396-6CDA58283A24}" dt="2022-04-22T05:38:12.410" v="41"/>
        <pc:sldMkLst>
          <pc:docMk/>
          <pc:sldMk cId="581342681" sldId="266"/>
        </pc:sldMkLst>
        <pc:inkChg chg="add">
          <ac:chgData name="Grace Liu" userId="S::grace_liu@epam.com::873fbb91-e8c0-4745-b6ee-482fe576ac19" providerId="AD" clId="Web-{263D33E5-FF10-30A5-A396-6CDA58283A24}" dt="2022-04-22T05:22:47.308" v="0"/>
          <ac:inkMkLst>
            <pc:docMk/>
            <pc:sldMk cId="581342681" sldId="266"/>
            <ac:inkMk id="2" creationId="{CF5F2E62-7767-9DEC-DDCA-810862B88FE4}"/>
          </ac:inkMkLst>
        </pc:inkChg>
        <pc:inkChg chg="add">
          <ac:chgData name="Grace Liu" userId="S::grace_liu@epam.com::873fbb91-e8c0-4745-b6ee-482fe576ac19" providerId="AD" clId="Web-{263D33E5-FF10-30A5-A396-6CDA58283A24}" dt="2022-04-22T05:23:16.840" v="1"/>
          <ac:inkMkLst>
            <pc:docMk/>
            <pc:sldMk cId="581342681" sldId="266"/>
            <ac:inkMk id="3" creationId="{7DC5FA4D-4348-E348-F4F7-761B2C478710}"/>
          </ac:inkMkLst>
        </pc:inkChg>
        <pc:inkChg chg="add">
          <ac:chgData name="Grace Liu" userId="S::grace_liu@epam.com::873fbb91-e8c0-4745-b6ee-482fe576ac19" providerId="AD" clId="Web-{263D33E5-FF10-30A5-A396-6CDA58283A24}" dt="2022-04-22T05:23:19.184" v="2"/>
          <ac:inkMkLst>
            <pc:docMk/>
            <pc:sldMk cId="581342681" sldId="266"/>
            <ac:inkMk id="4" creationId="{301F37AB-3EDB-524F-7063-37248CC63122}"/>
          </ac:inkMkLst>
        </pc:inkChg>
        <pc:inkChg chg="add">
          <ac:chgData name="Grace Liu" userId="S::grace_liu@epam.com::873fbb91-e8c0-4745-b6ee-482fe576ac19" providerId="AD" clId="Web-{263D33E5-FF10-30A5-A396-6CDA58283A24}" dt="2022-04-22T05:24:56.530" v="3"/>
          <ac:inkMkLst>
            <pc:docMk/>
            <pc:sldMk cId="581342681" sldId="266"/>
            <ac:inkMk id="6" creationId="{0CEDAA76-887A-FA95-5AFA-66F3EC991613}"/>
          </ac:inkMkLst>
        </pc:inkChg>
        <pc:inkChg chg="add">
          <ac:chgData name="Grace Liu" userId="S::grace_liu@epam.com::873fbb91-e8c0-4745-b6ee-482fe576ac19" providerId="AD" clId="Web-{263D33E5-FF10-30A5-A396-6CDA58283A24}" dt="2022-04-22T05:25:09.906" v="4"/>
          <ac:inkMkLst>
            <pc:docMk/>
            <pc:sldMk cId="581342681" sldId="266"/>
            <ac:inkMk id="7" creationId="{A53063FD-DEB7-902A-D821-E93EA6B2DC33}"/>
          </ac:inkMkLst>
        </pc:inkChg>
        <pc:inkChg chg="add">
          <ac:chgData name="Grace Liu" userId="S::grace_liu@epam.com::873fbb91-e8c0-4745-b6ee-482fe576ac19" providerId="AD" clId="Web-{263D33E5-FF10-30A5-A396-6CDA58283A24}" dt="2022-04-22T05:25:11.531" v="5"/>
          <ac:inkMkLst>
            <pc:docMk/>
            <pc:sldMk cId="581342681" sldId="266"/>
            <ac:inkMk id="9" creationId="{AC34647E-C76A-4983-9E17-4FA22795141E}"/>
          </ac:inkMkLst>
        </pc:inkChg>
        <pc:inkChg chg="add">
          <ac:chgData name="Grace Liu" userId="S::grace_liu@epam.com::873fbb91-e8c0-4745-b6ee-482fe576ac19" providerId="AD" clId="Web-{263D33E5-FF10-30A5-A396-6CDA58283A24}" dt="2022-04-22T05:26:31.845" v="6"/>
          <ac:inkMkLst>
            <pc:docMk/>
            <pc:sldMk cId="581342681" sldId="266"/>
            <ac:inkMk id="10" creationId="{14713505-BA75-11D0-52AF-36C4806000D9}"/>
          </ac:inkMkLst>
        </pc:inkChg>
        <pc:inkChg chg="add">
          <ac:chgData name="Grace Liu" userId="S::grace_liu@epam.com::873fbb91-e8c0-4745-b6ee-482fe576ac19" providerId="AD" clId="Web-{263D33E5-FF10-30A5-A396-6CDA58283A24}" dt="2022-04-22T05:27:18.346" v="7"/>
          <ac:inkMkLst>
            <pc:docMk/>
            <pc:sldMk cId="581342681" sldId="266"/>
            <ac:inkMk id="11" creationId="{02C9BAF9-395E-632A-1C02-E352C2E3CC49}"/>
          </ac:inkMkLst>
        </pc:inkChg>
        <pc:inkChg chg="add">
          <ac:chgData name="Grace Liu" userId="S::grace_liu@epam.com::873fbb91-e8c0-4745-b6ee-482fe576ac19" providerId="AD" clId="Web-{263D33E5-FF10-30A5-A396-6CDA58283A24}" dt="2022-04-22T05:27:20.862" v="8"/>
          <ac:inkMkLst>
            <pc:docMk/>
            <pc:sldMk cId="581342681" sldId="266"/>
            <ac:inkMk id="12" creationId="{F0B96E78-13DE-93C4-5218-11E6157A9A66}"/>
          </ac:inkMkLst>
        </pc:inkChg>
        <pc:inkChg chg="add">
          <ac:chgData name="Grace Liu" userId="S::grace_liu@epam.com::873fbb91-e8c0-4745-b6ee-482fe576ac19" providerId="AD" clId="Web-{263D33E5-FF10-30A5-A396-6CDA58283A24}" dt="2022-04-22T05:27:22.706" v="9"/>
          <ac:inkMkLst>
            <pc:docMk/>
            <pc:sldMk cId="581342681" sldId="266"/>
            <ac:inkMk id="13" creationId="{0D603D97-7795-AE40-EE0A-32B22496A381}"/>
          </ac:inkMkLst>
        </pc:inkChg>
        <pc:inkChg chg="add">
          <ac:chgData name="Grace Liu" userId="S::grace_liu@epam.com::873fbb91-e8c0-4745-b6ee-482fe576ac19" providerId="AD" clId="Web-{263D33E5-FF10-30A5-A396-6CDA58283A24}" dt="2022-04-22T05:27:24.112" v="10"/>
          <ac:inkMkLst>
            <pc:docMk/>
            <pc:sldMk cId="581342681" sldId="266"/>
            <ac:inkMk id="14" creationId="{70978139-7B6E-984B-50B1-D04F001803E6}"/>
          </ac:inkMkLst>
        </pc:inkChg>
        <pc:inkChg chg="add">
          <ac:chgData name="Grace Liu" userId="S::grace_liu@epam.com::873fbb91-e8c0-4745-b6ee-482fe576ac19" providerId="AD" clId="Web-{263D33E5-FF10-30A5-A396-6CDA58283A24}" dt="2022-04-22T05:27:25.925" v="11"/>
          <ac:inkMkLst>
            <pc:docMk/>
            <pc:sldMk cId="581342681" sldId="266"/>
            <ac:inkMk id="15" creationId="{3CA561AD-8534-C04B-69E2-1882DC8B35A1}"/>
          </ac:inkMkLst>
        </pc:inkChg>
        <pc:inkChg chg="add">
          <ac:chgData name="Grace Liu" userId="S::grace_liu@epam.com::873fbb91-e8c0-4745-b6ee-482fe576ac19" providerId="AD" clId="Web-{263D33E5-FF10-30A5-A396-6CDA58283A24}" dt="2022-04-22T05:37:57.894" v="40"/>
          <ac:inkMkLst>
            <pc:docMk/>
            <pc:sldMk cId="581342681" sldId="266"/>
            <ac:inkMk id="16" creationId="{5CDFCB0B-1B62-B242-5858-D160D4ECB2BE}"/>
          </ac:inkMkLst>
        </pc:inkChg>
        <pc:inkChg chg="add">
          <ac:chgData name="Grace Liu" userId="S::grace_liu@epam.com::873fbb91-e8c0-4745-b6ee-482fe576ac19" providerId="AD" clId="Web-{263D33E5-FF10-30A5-A396-6CDA58283A24}" dt="2022-04-22T05:38:12.410" v="41"/>
          <ac:inkMkLst>
            <pc:docMk/>
            <pc:sldMk cId="581342681" sldId="266"/>
            <ac:inkMk id="17" creationId="{92B666FB-679C-5660-1C8B-461B275BF44D}"/>
          </ac:inkMkLst>
        </pc:inkChg>
      </pc:sldChg>
      <pc:sldChg chg="addSp">
        <pc:chgData name="Grace Liu" userId="S::grace_liu@epam.com::873fbb91-e8c0-4745-b6ee-482fe576ac19" providerId="AD" clId="Web-{263D33E5-FF10-30A5-A396-6CDA58283A24}" dt="2022-04-22T05:33:13.887" v="25"/>
        <pc:sldMkLst>
          <pc:docMk/>
          <pc:sldMk cId="923122040" sldId="267"/>
        </pc:sldMkLst>
        <pc:inkChg chg="add">
          <ac:chgData name="Grace Liu" userId="S::grace_liu@epam.com::873fbb91-e8c0-4745-b6ee-482fe576ac19" providerId="AD" clId="Web-{263D33E5-FF10-30A5-A396-6CDA58283A24}" dt="2022-04-22T05:29:08.490" v="12"/>
          <ac:inkMkLst>
            <pc:docMk/>
            <pc:sldMk cId="923122040" sldId="267"/>
            <ac:inkMk id="2" creationId="{9253C114-F7F9-42DD-AD97-68B1E9F187EC}"/>
          </ac:inkMkLst>
        </pc:inkChg>
        <pc:inkChg chg="add">
          <ac:chgData name="Grace Liu" userId="S::grace_liu@epam.com::873fbb91-e8c0-4745-b6ee-482fe576ac19" providerId="AD" clId="Web-{263D33E5-FF10-30A5-A396-6CDA58283A24}" dt="2022-04-22T05:29:09.787" v="13"/>
          <ac:inkMkLst>
            <pc:docMk/>
            <pc:sldMk cId="923122040" sldId="267"/>
            <ac:inkMk id="4" creationId="{BB89C640-9DC8-0D85-5599-A8D9FDE5E091}"/>
          </ac:inkMkLst>
        </pc:inkChg>
        <pc:inkChg chg="add">
          <ac:chgData name="Grace Liu" userId="S::grace_liu@epam.com::873fbb91-e8c0-4745-b6ee-482fe576ac19" providerId="AD" clId="Web-{263D33E5-FF10-30A5-A396-6CDA58283A24}" dt="2022-04-22T05:29:51.632" v="14"/>
          <ac:inkMkLst>
            <pc:docMk/>
            <pc:sldMk cId="923122040" sldId="267"/>
            <ac:inkMk id="5" creationId="{A1DF8D35-D0F4-28A5-855D-46CD81059DC3}"/>
          </ac:inkMkLst>
        </pc:inkChg>
        <pc:inkChg chg="add">
          <ac:chgData name="Grace Liu" userId="S::grace_liu@epam.com::873fbb91-e8c0-4745-b6ee-482fe576ac19" providerId="AD" clId="Web-{263D33E5-FF10-30A5-A396-6CDA58283A24}" dt="2022-04-22T05:30:09.366" v="15"/>
          <ac:inkMkLst>
            <pc:docMk/>
            <pc:sldMk cId="923122040" sldId="267"/>
            <ac:inkMk id="7" creationId="{7D9432A0-C917-1CEB-CA50-8CB7FC0BA695}"/>
          </ac:inkMkLst>
        </pc:inkChg>
        <pc:inkChg chg="add">
          <ac:chgData name="Grace Liu" userId="S::grace_liu@epam.com::873fbb91-e8c0-4745-b6ee-482fe576ac19" providerId="AD" clId="Web-{263D33E5-FF10-30A5-A396-6CDA58283A24}" dt="2022-04-22T05:30:10.366" v="16"/>
          <ac:inkMkLst>
            <pc:docMk/>
            <pc:sldMk cId="923122040" sldId="267"/>
            <ac:inkMk id="8" creationId="{1EF955C3-F624-A6A4-3409-23CF903F2F68}"/>
          </ac:inkMkLst>
        </pc:inkChg>
        <pc:inkChg chg="add">
          <ac:chgData name="Grace Liu" userId="S::grace_liu@epam.com::873fbb91-e8c0-4745-b6ee-482fe576ac19" providerId="AD" clId="Web-{263D33E5-FF10-30A5-A396-6CDA58283A24}" dt="2022-04-22T05:30:29.351" v="17"/>
          <ac:inkMkLst>
            <pc:docMk/>
            <pc:sldMk cId="923122040" sldId="267"/>
            <ac:inkMk id="9" creationId="{076218C8-9E0E-4B95-60C0-94716F976286}"/>
          </ac:inkMkLst>
        </pc:inkChg>
        <pc:inkChg chg="add">
          <ac:chgData name="Grace Liu" userId="S::grace_liu@epam.com::873fbb91-e8c0-4745-b6ee-482fe576ac19" providerId="AD" clId="Web-{263D33E5-FF10-30A5-A396-6CDA58283A24}" dt="2022-04-22T05:30:49.899" v="18"/>
          <ac:inkMkLst>
            <pc:docMk/>
            <pc:sldMk cId="923122040" sldId="267"/>
            <ac:inkMk id="10" creationId="{E1CFC8AD-DBF9-7E94-E519-9293ABB710F4}"/>
          </ac:inkMkLst>
        </pc:inkChg>
        <pc:inkChg chg="add">
          <ac:chgData name="Grace Liu" userId="S::grace_liu@epam.com::873fbb91-e8c0-4745-b6ee-482fe576ac19" providerId="AD" clId="Web-{263D33E5-FF10-30A5-A396-6CDA58283A24}" dt="2022-04-22T05:30:52.118" v="19"/>
          <ac:inkMkLst>
            <pc:docMk/>
            <pc:sldMk cId="923122040" sldId="267"/>
            <ac:inkMk id="11" creationId="{151AE9E5-A2FA-34BE-6587-2DE98002BC88}"/>
          </ac:inkMkLst>
        </pc:inkChg>
        <pc:inkChg chg="add">
          <ac:chgData name="Grace Liu" userId="S::grace_liu@epam.com::873fbb91-e8c0-4745-b6ee-482fe576ac19" providerId="AD" clId="Web-{263D33E5-FF10-30A5-A396-6CDA58283A24}" dt="2022-04-22T05:31:17.665" v="20"/>
          <ac:inkMkLst>
            <pc:docMk/>
            <pc:sldMk cId="923122040" sldId="267"/>
            <ac:inkMk id="12" creationId="{A3D1577B-3D77-2582-51EF-17DBFC53882C}"/>
          </ac:inkMkLst>
        </pc:inkChg>
        <pc:inkChg chg="add">
          <ac:chgData name="Grace Liu" userId="S::grace_liu@epam.com::873fbb91-e8c0-4745-b6ee-482fe576ac19" providerId="AD" clId="Web-{263D33E5-FF10-30A5-A396-6CDA58283A24}" dt="2022-04-22T05:31:24.712" v="21"/>
          <ac:inkMkLst>
            <pc:docMk/>
            <pc:sldMk cId="923122040" sldId="267"/>
            <ac:inkMk id="13" creationId="{9FD2A886-6A3E-2CA0-24E1-A4E6F3B40167}"/>
          </ac:inkMkLst>
        </pc:inkChg>
        <pc:inkChg chg="add">
          <ac:chgData name="Grace Liu" userId="S::grace_liu@epam.com::873fbb91-e8c0-4745-b6ee-482fe576ac19" providerId="AD" clId="Web-{263D33E5-FF10-30A5-A396-6CDA58283A24}" dt="2022-04-22T05:31:25.947" v="22"/>
          <ac:inkMkLst>
            <pc:docMk/>
            <pc:sldMk cId="923122040" sldId="267"/>
            <ac:inkMk id="14" creationId="{4BC838CF-3989-278F-7D57-59D692EC8930}"/>
          </ac:inkMkLst>
        </pc:inkChg>
        <pc:inkChg chg="add">
          <ac:chgData name="Grace Liu" userId="S::grace_liu@epam.com::873fbb91-e8c0-4745-b6ee-482fe576ac19" providerId="AD" clId="Web-{263D33E5-FF10-30A5-A396-6CDA58283A24}" dt="2022-04-22T05:31:57.775" v="23"/>
          <ac:inkMkLst>
            <pc:docMk/>
            <pc:sldMk cId="923122040" sldId="267"/>
            <ac:inkMk id="15" creationId="{D9812AEC-D7ED-7C6A-AE7F-403C23D76E1E}"/>
          </ac:inkMkLst>
        </pc:inkChg>
        <pc:inkChg chg="add">
          <ac:chgData name="Grace Liu" userId="S::grace_liu@epam.com::873fbb91-e8c0-4745-b6ee-482fe576ac19" providerId="AD" clId="Web-{263D33E5-FF10-30A5-A396-6CDA58283A24}" dt="2022-04-22T05:33:12.512" v="24"/>
          <ac:inkMkLst>
            <pc:docMk/>
            <pc:sldMk cId="923122040" sldId="267"/>
            <ac:inkMk id="16" creationId="{5E6AA8CB-925B-2707-9980-21A23D122DB1}"/>
          </ac:inkMkLst>
        </pc:inkChg>
        <pc:inkChg chg="add">
          <ac:chgData name="Grace Liu" userId="S::grace_liu@epam.com::873fbb91-e8c0-4745-b6ee-482fe576ac19" providerId="AD" clId="Web-{263D33E5-FF10-30A5-A396-6CDA58283A24}" dt="2022-04-22T05:33:13.887" v="25"/>
          <ac:inkMkLst>
            <pc:docMk/>
            <pc:sldMk cId="923122040" sldId="267"/>
            <ac:inkMk id="17" creationId="{694AF323-F53E-CF06-168B-C0BA3E33044C}"/>
          </ac:inkMkLst>
        </pc:inkChg>
      </pc:sldChg>
      <pc:sldChg chg="addSp delSp">
        <pc:chgData name="Grace Liu" userId="S::grace_liu@epam.com::873fbb91-e8c0-4745-b6ee-482fe576ac19" providerId="AD" clId="Web-{263D33E5-FF10-30A5-A396-6CDA58283A24}" dt="2022-04-22T05:36:32.736" v="39"/>
        <pc:sldMkLst>
          <pc:docMk/>
          <pc:sldMk cId="2768279773" sldId="268"/>
        </pc:sldMkLst>
        <pc:inkChg chg="add">
          <ac:chgData name="Grace Liu" userId="S::grace_liu@epam.com::873fbb91-e8c0-4745-b6ee-482fe576ac19" providerId="AD" clId="Web-{263D33E5-FF10-30A5-A396-6CDA58283A24}" dt="2022-04-22T05:33:44.747" v="26"/>
          <ac:inkMkLst>
            <pc:docMk/>
            <pc:sldMk cId="2768279773" sldId="268"/>
            <ac:inkMk id="2" creationId="{7574611B-1014-97C6-80CB-1289A514A8E1}"/>
          </ac:inkMkLst>
        </pc:inkChg>
        <pc:inkChg chg="add">
          <ac:chgData name="Grace Liu" userId="S::grace_liu@epam.com::873fbb91-e8c0-4745-b6ee-482fe576ac19" providerId="AD" clId="Web-{263D33E5-FF10-30A5-A396-6CDA58283A24}" dt="2022-04-22T05:33:53.419" v="27"/>
          <ac:inkMkLst>
            <pc:docMk/>
            <pc:sldMk cId="2768279773" sldId="268"/>
            <ac:inkMk id="4" creationId="{1F6DFBF6-4020-C2AB-C5C2-333AC14B786A}"/>
          </ac:inkMkLst>
        </pc:inkChg>
        <pc:inkChg chg="add">
          <ac:chgData name="Grace Liu" userId="S::grace_liu@epam.com::873fbb91-e8c0-4745-b6ee-482fe576ac19" providerId="AD" clId="Web-{263D33E5-FF10-30A5-A396-6CDA58283A24}" dt="2022-04-22T05:33:54.325" v="28"/>
          <ac:inkMkLst>
            <pc:docMk/>
            <pc:sldMk cId="2768279773" sldId="268"/>
            <ac:inkMk id="5" creationId="{C5A03192-FD0E-FB95-9466-DC150466CAD2}"/>
          </ac:inkMkLst>
        </pc:inkChg>
        <pc:inkChg chg="add">
          <ac:chgData name="Grace Liu" userId="S::grace_liu@epam.com::873fbb91-e8c0-4745-b6ee-482fe576ac19" providerId="AD" clId="Web-{263D33E5-FF10-30A5-A396-6CDA58283A24}" dt="2022-04-22T05:34:58.077" v="29"/>
          <ac:inkMkLst>
            <pc:docMk/>
            <pc:sldMk cId="2768279773" sldId="268"/>
            <ac:inkMk id="7" creationId="{639A2039-AAF0-3E2B-8B01-9E072A4F4FA0}"/>
          </ac:inkMkLst>
        </pc:inkChg>
        <pc:inkChg chg="add">
          <ac:chgData name="Grace Liu" userId="S::grace_liu@epam.com::873fbb91-e8c0-4745-b6ee-482fe576ac19" providerId="AD" clId="Web-{263D33E5-FF10-30A5-A396-6CDA58283A24}" dt="2022-04-22T05:34:59.968" v="30"/>
          <ac:inkMkLst>
            <pc:docMk/>
            <pc:sldMk cId="2768279773" sldId="268"/>
            <ac:inkMk id="8" creationId="{92597AE2-01DE-5122-9B19-4EC8CFF5113E}"/>
          </ac:inkMkLst>
        </pc:inkChg>
        <pc:inkChg chg="add">
          <ac:chgData name="Grace Liu" userId="S::grace_liu@epam.com::873fbb91-e8c0-4745-b6ee-482fe576ac19" providerId="AD" clId="Web-{263D33E5-FF10-30A5-A396-6CDA58283A24}" dt="2022-04-22T05:35:08.718" v="31"/>
          <ac:inkMkLst>
            <pc:docMk/>
            <pc:sldMk cId="2768279773" sldId="268"/>
            <ac:inkMk id="9" creationId="{A724A2A6-60B5-9119-14C3-161314EA16C7}"/>
          </ac:inkMkLst>
        </pc:inkChg>
        <pc:inkChg chg="add">
          <ac:chgData name="Grace Liu" userId="S::grace_liu@epam.com::873fbb91-e8c0-4745-b6ee-482fe576ac19" providerId="AD" clId="Web-{263D33E5-FF10-30A5-A396-6CDA58283A24}" dt="2022-04-22T05:35:16.874" v="32"/>
          <ac:inkMkLst>
            <pc:docMk/>
            <pc:sldMk cId="2768279773" sldId="268"/>
            <ac:inkMk id="10" creationId="{4148792F-DDBB-E021-4135-0C640F19FADC}"/>
          </ac:inkMkLst>
        </pc:inkChg>
        <pc:inkChg chg="add">
          <ac:chgData name="Grace Liu" userId="S::grace_liu@epam.com::873fbb91-e8c0-4745-b6ee-482fe576ac19" providerId="AD" clId="Web-{263D33E5-FF10-30A5-A396-6CDA58283A24}" dt="2022-04-22T05:35:17.796" v="33"/>
          <ac:inkMkLst>
            <pc:docMk/>
            <pc:sldMk cId="2768279773" sldId="268"/>
            <ac:inkMk id="11" creationId="{06734FAF-03CF-4053-2FFA-8B4AD0398703}"/>
          </ac:inkMkLst>
        </pc:inkChg>
        <pc:inkChg chg="add">
          <ac:chgData name="Grace Liu" userId="S::grace_liu@epam.com::873fbb91-e8c0-4745-b6ee-482fe576ac19" providerId="AD" clId="Web-{263D33E5-FF10-30A5-A396-6CDA58283A24}" dt="2022-04-22T05:35:26.937" v="34"/>
          <ac:inkMkLst>
            <pc:docMk/>
            <pc:sldMk cId="2768279773" sldId="268"/>
            <ac:inkMk id="12" creationId="{139A3102-3C54-EEE7-E1A2-01C662F54DAB}"/>
          </ac:inkMkLst>
        </pc:inkChg>
        <pc:inkChg chg="add del">
          <ac:chgData name="Grace Liu" userId="S::grace_liu@epam.com::873fbb91-e8c0-4745-b6ee-482fe576ac19" providerId="AD" clId="Web-{263D33E5-FF10-30A5-A396-6CDA58283A24}" dt="2022-04-22T05:36:15.407" v="36"/>
          <ac:inkMkLst>
            <pc:docMk/>
            <pc:sldMk cId="2768279773" sldId="268"/>
            <ac:inkMk id="13" creationId="{D5CAD7DA-A550-8866-180A-821F76950B18}"/>
          </ac:inkMkLst>
        </pc:inkChg>
        <pc:inkChg chg="add">
          <ac:chgData name="Grace Liu" userId="S::grace_liu@epam.com::873fbb91-e8c0-4745-b6ee-482fe576ac19" providerId="AD" clId="Web-{263D33E5-FF10-30A5-A396-6CDA58283A24}" dt="2022-04-22T05:36:17.345" v="37"/>
          <ac:inkMkLst>
            <pc:docMk/>
            <pc:sldMk cId="2768279773" sldId="268"/>
            <ac:inkMk id="14" creationId="{3784674B-087F-96CE-9F8D-DA1F8F32B781}"/>
          </ac:inkMkLst>
        </pc:inkChg>
        <pc:inkChg chg="add">
          <ac:chgData name="Grace Liu" userId="S::grace_liu@epam.com::873fbb91-e8c0-4745-b6ee-482fe576ac19" providerId="AD" clId="Web-{263D33E5-FF10-30A5-A396-6CDA58283A24}" dt="2022-04-22T05:36:18.376" v="38"/>
          <ac:inkMkLst>
            <pc:docMk/>
            <pc:sldMk cId="2768279773" sldId="268"/>
            <ac:inkMk id="15" creationId="{67D58862-7D31-14DB-4DC8-7DD9FBAE253D}"/>
          </ac:inkMkLst>
        </pc:inkChg>
        <pc:inkChg chg="add">
          <ac:chgData name="Grace Liu" userId="S::grace_liu@epam.com::873fbb91-e8c0-4745-b6ee-482fe576ac19" providerId="AD" clId="Web-{263D33E5-FF10-30A5-A396-6CDA58283A24}" dt="2022-04-22T05:36:32.736" v="39"/>
          <ac:inkMkLst>
            <pc:docMk/>
            <pc:sldMk cId="2768279773" sldId="268"/>
            <ac:inkMk id="16" creationId="{921DD0D8-3F6E-6D78-E3B8-AEB435945C04}"/>
          </ac:inkMkLst>
        </pc:inkChg>
      </pc:sldChg>
    </pc:docChg>
  </pc:docChgLst>
  <pc:docChgLst>
    <pc:chgData name="Kai Liu1" userId="S::kai_liu1@epam.com::99f0883a-3e86-4491-a32e-c480c313ca34" providerId="AD" clId="Web-{F60A5FBE-6ADE-3289-FCD4-4A40BC55B316}"/>
    <pc:docChg chg="delSld modSld">
      <pc:chgData name="Kai Liu1" userId="S::kai_liu1@epam.com::99f0883a-3e86-4491-a32e-c480c313ca34" providerId="AD" clId="Web-{F60A5FBE-6ADE-3289-FCD4-4A40BC55B316}" dt="2022-04-22T05:28:53.953" v="6"/>
      <pc:docMkLst>
        <pc:docMk/>
      </pc:docMkLst>
      <pc:sldChg chg="addSp delSp">
        <pc:chgData name="Kai Liu1" userId="S::kai_liu1@epam.com::99f0883a-3e86-4491-a32e-c480c313ca34" providerId="AD" clId="Web-{F60A5FBE-6ADE-3289-FCD4-4A40BC55B316}" dt="2022-04-22T05:15:47.440" v="5"/>
        <pc:sldMkLst>
          <pc:docMk/>
          <pc:sldMk cId="2553040751" sldId="257"/>
        </pc:sldMkLst>
        <pc:inkChg chg="add del">
          <ac:chgData name="Kai Liu1" userId="S::kai_liu1@epam.com::99f0883a-3e86-4491-a32e-c480c313ca34" providerId="AD" clId="Web-{F60A5FBE-6ADE-3289-FCD4-4A40BC55B316}" dt="2022-04-22T05:15:47.440" v="5"/>
          <ac:inkMkLst>
            <pc:docMk/>
            <pc:sldMk cId="2553040751" sldId="257"/>
            <ac:inkMk id="2" creationId="{9E6667D7-2DB3-2D33-967D-A4422990D76E}"/>
          </ac:inkMkLst>
        </pc:inkChg>
        <pc:inkChg chg="add del">
          <ac:chgData name="Kai Liu1" userId="S::kai_liu1@epam.com::99f0883a-3e86-4491-a32e-c480c313ca34" providerId="AD" clId="Web-{F60A5FBE-6ADE-3289-FCD4-4A40BC55B316}" dt="2022-04-22T05:15:43.862" v="4"/>
          <ac:inkMkLst>
            <pc:docMk/>
            <pc:sldMk cId="2553040751" sldId="257"/>
            <ac:inkMk id="3" creationId="{1DC6149B-F4F9-DD53-A2B7-59BAB8A9614C}"/>
          </ac:inkMkLst>
        </pc:inkChg>
        <pc:inkChg chg="add del">
          <ac:chgData name="Kai Liu1" userId="S::kai_liu1@epam.com::99f0883a-3e86-4491-a32e-c480c313ca34" providerId="AD" clId="Web-{F60A5FBE-6ADE-3289-FCD4-4A40BC55B316}" dt="2022-04-22T05:15:41.080" v="3"/>
          <ac:inkMkLst>
            <pc:docMk/>
            <pc:sldMk cId="2553040751" sldId="257"/>
            <ac:inkMk id="4" creationId="{5153CC54-10B4-3BEF-3351-9A2FF9B09671}"/>
          </ac:inkMkLst>
        </pc:inkChg>
      </pc:sldChg>
      <pc:sldChg chg="del">
        <pc:chgData name="Kai Liu1" userId="S::kai_liu1@epam.com::99f0883a-3e86-4491-a32e-c480c313ca34" providerId="AD" clId="Web-{F60A5FBE-6ADE-3289-FCD4-4A40BC55B316}" dt="2022-04-22T05:28:53.953" v="6"/>
        <pc:sldMkLst>
          <pc:docMk/>
          <pc:sldMk cId="3678620075" sldId="269"/>
        </pc:sldMkLst>
      </pc:sldChg>
    </pc:docChg>
  </pc:docChgLst>
  <pc:docChgLst>
    <pc:chgData name="Wayne Wang1" userId="S::wayne_wang1@epam.com::42f46b7a-37cb-4e05-a554-0852ced07cf0" providerId="AD" clId="Web-{7010E3C0-6150-6AE0-79B5-B7EADA6827A9}"/>
    <pc:docChg chg="addSld modSld">
      <pc:chgData name="Wayne Wang1" userId="S::wayne_wang1@epam.com::42f46b7a-37cb-4e05-a554-0852ced07cf0" providerId="AD" clId="Web-{7010E3C0-6150-6AE0-79B5-B7EADA6827A9}" dt="2022-04-22T05:43:47.907" v="48"/>
      <pc:docMkLst>
        <pc:docMk/>
      </pc:docMkLst>
      <pc:sldChg chg="addSp">
        <pc:chgData name="Wayne Wang1" userId="S::wayne_wang1@epam.com::42f46b7a-37cb-4e05-a554-0852ced07cf0" providerId="AD" clId="Web-{7010E3C0-6150-6AE0-79B5-B7EADA6827A9}" dt="2022-04-22T05:36:43.328" v="19"/>
        <pc:sldMkLst>
          <pc:docMk/>
          <pc:sldMk cId="2553040751" sldId="257"/>
        </pc:sldMkLst>
        <pc:inkChg chg="add">
          <ac:chgData name="Wayne Wang1" userId="S::wayne_wang1@epam.com::42f46b7a-37cb-4e05-a554-0852ced07cf0" providerId="AD" clId="Web-{7010E3C0-6150-6AE0-79B5-B7EADA6827A9}" dt="2022-04-22T05:28:46.017" v="2"/>
          <ac:inkMkLst>
            <pc:docMk/>
            <pc:sldMk cId="2553040751" sldId="257"/>
            <ac:inkMk id="2" creationId="{16B069DA-4490-7045-A5B5-2D307D60F58C}"/>
          </ac:inkMkLst>
        </pc:inkChg>
        <pc:inkChg chg="add">
          <ac:chgData name="Wayne Wang1" userId="S::wayne_wang1@epam.com::42f46b7a-37cb-4e05-a554-0852ced07cf0" providerId="AD" clId="Web-{7010E3C0-6150-6AE0-79B5-B7EADA6827A9}" dt="2022-04-22T05:28:46.892" v="3"/>
          <ac:inkMkLst>
            <pc:docMk/>
            <pc:sldMk cId="2553040751" sldId="257"/>
            <ac:inkMk id="3" creationId="{CF5D8A3B-7CD1-C636-8439-8541B93A1E44}"/>
          </ac:inkMkLst>
        </pc:inkChg>
        <pc:inkChg chg="add">
          <ac:chgData name="Wayne Wang1" userId="S::wayne_wang1@epam.com::42f46b7a-37cb-4e05-a554-0852ced07cf0" providerId="AD" clId="Web-{7010E3C0-6150-6AE0-79B5-B7EADA6827A9}" dt="2022-04-22T05:30:12.069" v="4"/>
          <ac:inkMkLst>
            <pc:docMk/>
            <pc:sldMk cId="2553040751" sldId="257"/>
            <ac:inkMk id="4" creationId="{A9076811-C696-1777-B1C2-0454AC012CA8}"/>
          </ac:inkMkLst>
        </pc:inkChg>
        <pc:inkChg chg="add">
          <ac:chgData name="Wayne Wang1" userId="S::wayne_wang1@epam.com::42f46b7a-37cb-4e05-a554-0852ced07cf0" providerId="AD" clId="Web-{7010E3C0-6150-6AE0-79B5-B7EADA6827A9}" dt="2022-04-22T05:30:54.946" v="5"/>
          <ac:inkMkLst>
            <pc:docMk/>
            <pc:sldMk cId="2553040751" sldId="257"/>
            <ac:inkMk id="6" creationId="{79F802B4-8AA4-E9F2-56D0-A418C6E28365}"/>
          </ac:inkMkLst>
        </pc:inkChg>
        <pc:inkChg chg="add">
          <ac:chgData name="Wayne Wang1" userId="S::wayne_wang1@epam.com::42f46b7a-37cb-4e05-a554-0852ced07cf0" providerId="AD" clId="Web-{7010E3C0-6150-6AE0-79B5-B7EADA6827A9}" dt="2022-04-22T05:31:00.852" v="6"/>
          <ac:inkMkLst>
            <pc:docMk/>
            <pc:sldMk cId="2553040751" sldId="257"/>
            <ac:inkMk id="7" creationId="{D15DBA72-5E53-E9CA-B556-C63FFE2691CC}"/>
          </ac:inkMkLst>
        </pc:inkChg>
        <pc:inkChg chg="add">
          <ac:chgData name="Wayne Wang1" userId="S::wayne_wang1@epam.com::42f46b7a-37cb-4e05-a554-0852ced07cf0" providerId="AD" clId="Web-{7010E3C0-6150-6AE0-79B5-B7EADA6827A9}" dt="2022-04-22T05:32:24.955" v="7"/>
          <ac:inkMkLst>
            <pc:docMk/>
            <pc:sldMk cId="2553040751" sldId="257"/>
            <ac:inkMk id="9" creationId="{4E35F300-ACB6-23C0-35CD-0B3562A6AC39}"/>
          </ac:inkMkLst>
        </pc:inkChg>
        <pc:inkChg chg="add">
          <ac:chgData name="Wayne Wang1" userId="S::wayne_wang1@epam.com::42f46b7a-37cb-4e05-a554-0852ced07cf0" providerId="AD" clId="Web-{7010E3C0-6150-6AE0-79B5-B7EADA6827A9}" dt="2022-04-22T05:33:44.069" v="8"/>
          <ac:inkMkLst>
            <pc:docMk/>
            <pc:sldMk cId="2553040751" sldId="257"/>
            <ac:inkMk id="10" creationId="{18496DB1-4161-E768-14D9-4C00FCD2C07B}"/>
          </ac:inkMkLst>
        </pc:inkChg>
        <pc:inkChg chg="add">
          <ac:chgData name="Wayne Wang1" userId="S::wayne_wang1@epam.com::42f46b7a-37cb-4e05-a554-0852ced07cf0" providerId="AD" clId="Web-{7010E3C0-6150-6AE0-79B5-B7EADA6827A9}" dt="2022-04-22T05:33:45.506" v="9"/>
          <ac:inkMkLst>
            <pc:docMk/>
            <pc:sldMk cId="2553040751" sldId="257"/>
            <ac:inkMk id="11" creationId="{771AD625-6317-1D23-BD82-41087770E271}"/>
          </ac:inkMkLst>
        </pc:inkChg>
        <pc:inkChg chg="add">
          <ac:chgData name="Wayne Wang1" userId="S::wayne_wang1@epam.com::42f46b7a-37cb-4e05-a554-0852ced07cf0" providerId="AD" clId="Web-{7010E3C0-6150-6AE0-79B5-B7EADA6827A9}" dt="2022-04-22T05:34:14.820" v="10"/>
          <ac:inkMkLst>
            <pc:docMk/>
            <pc:sldMk cId="2553040751" sldId="257"/>
            <ac:inkMk id="13" creationId="{F80FA1C8-59C8-435F-CEA6-2E813D00B478}"/>
          </ac:inkMkLst>
        </pc:inkChg>
        <pc:inkChg chg="add">
          <ac:chgData name="Wayne Wang1" userId="S::wayne_wang1@epam.com::42f46b7a-37cb-4e05-a554-0852ced07cf0" providerId="AD" clId="Web-{7010E3C0-6150-6AE0-79B5-B7EADA6827A9}" dt="2022-04-22T05:34:37.212" v="11"/>
          <ac:inkMkLst>
            <pc:docMk/>
            <pc:sldMk cId="2553040751" sldId="257"/>
            <ac:inkMk id="14" creationId="{85686BFD-0651-5FBF-4108-AED216F8B09F}"/>
          </ac:inkMkLst>
        </pc:inkChg>
        <pc:inkChg chg="add">
          <ac:chgData name="Wayne Wang1" userId="S::wayne_wang1@epam.com::42f46b7a-37cb-4e05-a554-0852ced07cf0" providerId="AD" clId="Web-{7010E3C0-6150-6AE0-79B5-B7EADA6827A9}" dt="2022-04-22T05:34:39.290" v="12"/>
          <ac:inkMkLst>
            <pc:docMk/>
            <pc:sldMk cId="2553040751" sldId="257"/>
            <ac:inkMk id="15" creationId="{709E89E0-FF91-8A13-5B0E-1B257E12603A}"/>
          </ac:inkMkLst>
        </pc:inkChg>
        <pc:inkChg chg="add">
          <ac:chgData name="Wayne Wang1" userId="S::wayne_wang1@epam.com::42f46b7a-37cb-4e05-a554-0852ced07cf0" providerId="AD" clId="Web-{7010E3C0-6150-6AE0-79B5-B7EADA6827A9}" dt="2022-04-22T05:34:43.806" v="13"/>
          <ac:inkMkLst>
            <pc:docMk/>
            <pc:sldMk cId="2553040751" sldId="257"/>
            <ac:inkMk id="16" creationId="{B44821CA-9418-6719-2A63-1C2BA75A40F3}"/>
          </ac:inkMkLst>
        </pc:inkChg>
        <pc:inkChg chg="add">
          <ac:chgData name="Wayne Wang1" userId="S::wayne_wang1@epam.com::42f46b7a-37cb-4e05-a554-0852ced07cf0" providerId="AD" clId="Web-{7010E3C0-6150-6AE0-79B5-B7EADA6827A9}" dt="2022-04-22T05:34:44.962" v="14"/>
          <ac:inkMkLst>
            <pc:docMk/>
            <pc:sldMk cId="2553040751" sldId="257"/>
            <ac:inkMk id="17" creationId="{4A2C0C29-99D8-DDE3-F32D-E429F6AF2D82}"/>
          </ac:inkMkLst>
        </pc:inkChg>
        <pc:inkChg chg="add">
          <ac:chgData name="Wayne Wang1" userId="S::wayne_wang1@epam.com::42f46b7a-37cb-4e05-a554-0852ced07cf0" providerId="AD" clId="Web-{7010E3C0-6150-6AE0-79B5-B7EADA6827A9}" dt="2022-04-22T05:35:06.073" v="15"/>
          <ac:inkMkLst>
            <pc:docMk/>
            <pc:sldMk cId="2553040751" sldId="257"/>
            <ac:inkMk id="18" creationId="{7D16200D-AAAB-5EC5-FCE6-16FE5593FCDF}"/>
          </ac:inkMkLst>
        </pc:inkChg>
        <pc:inkChg chg="add">
          <ac:chgData name="Wayne Wang1" userId="S::wayne_wang1@epam.com::42f46b7a-37cb-4e05-a554-0852ced07cf0" providerId="AD" clId="Web-{7010E3C0-6150-6AE0-79B5-B7EADA6827A9}" dt="2022-04-22T05:35:51.012" v="16"/>
          <ac:inkMkLst>
            <pc:docMk/>
            <pc:sldMk cId="2553040751" sldId="257"/>
            <ac:inkMk id="19" creationId="{C201DAEB-AA42-2AE8-E79E-3FFEBFF51588}"/>
          </ac:inkMkLst>
        </pc:inkChg>
        <pc:inkChg chg="add">
          <ac:chgData name="Wayne Wang1" userId="S::wayne_wang1@epam.com::42f46b7a-37cb-4e05-a554-0852ced07cf0" providerId="AD" clId="Web-{7010E3C0-6150-6AE0-79B5-B7EADA6827A9}" dt="2022-04-22T05:35:51.622" v="17"/>
          <ac:inkMkLst>
            <pc:docMk/>
            <pc:sldMk cId="2553040751" sldId="257"/>
            <ac:inkMk id="20" creationId="{C828CBDE-A029-5E81-F767-093229805A18}"/>
          </ac:inkMkLst>
        </pc:inkChg>
        <pc:inkChg chg="add">
          <ac:chgData name="Wayne Wang1" userId="S::wayne_wang1@epam.com::42f46b7a-37cb-4e05-a554-0852ced07cf0" providerId="AD" clId="Web-{7010E3C0-6150-6AE0-79B5-B7EADA6827A9}" dt="2022-04-22T05:35:52.966" v="18"/>
          <ac:inkMkLst>
            <pc:docMk/>
            <pc:sldMk cId="2553040751" sldId="257"/>
            <ac:inkMk id="21" creationId="{F4550643-8BAE-1E16-B190-DAC57EB8AB35}"/>
          </ac:inkMkLst>
        </pc:inkChg>
        <pc:inkChg chg="add">
          <ac:chgData name="Wayne Wang1" userId="S::wayne_wang1@epam.com::42f46b7a-37cb-4e05-a554-0852ced07cf0" providerId="AD" clId="Web-{7010E3C0-6150-6AE0-79B5-B7EADA6827A9}" dt="2022-04-22T05:36:43.328" v="19"/>
          <ac:inkMkLst>
            <pc:docMk/>
            <pc:sldMk cId="2553040751" sldId="257"/>
            <ac:inkMk id="22" creationId="{3E3AD494-60B1-A5F8-7D09-FEB86C182CD0}"/>
          </ac:inkMkLst>
        </pc:inkChg>
      </pc:sldChg>
      <pc:sldChg chg="addSp">
        <pc:chgData name="Wayne Wang1" userId="S::wayne_wang1@epam.com::42f46b7a-37cb-4e05-a554-0852ced07cf0" providerId="AD" clId="Web-{7010E3C0-6150-6AE0-79B5-B7EADA6827A9}" dt="2022-04-22T05:39:49.493" v="34"/>
        <pc:sldMkLst>
          <pc:docMk/>
          <pc:sldMk cId="182678632" sldId="258"/>
        </pc:sldMkLst>
        <pc:inkChg chg="add">
          <ac:chgData name="Wayne Wang1" userId="S::wayne_wang1@epam.com::42f46b7a-37cb-4e05-a554-0852ced07cf0" providerId="AD" clId="Web-{7010E3C0-6150-6AE0-79B5-B7EADA6827A9}" dt="2022-04-22T05:37:05.547" v="20"/>
          <ac:inkMkLst>
            <pc:docMk/>
            <pc:sldMk cId="182678632" sldId="258"/>
            <ac:inkMk id="2" creationId="{F4DEF580-35F7-E060-913A-4D14E6942672}"/>
          </ac:inkMkLst>
        </pc:inkChg>
        <pc:inkChg chg="add">
          <ac:chgData name="Wayne Wang1" userId="S::wayne_wang1@epam.com::42f46b7a-37cb-4e05-a554-0852ced07cf0" providerId="AD" clId="Web-{7010E3C0-6150-6AE0-79B5-B7EADA6827A9}" dt="2022-04-22T05:37:06.610" v="21"/>
          <ac:inkMkLst>
            <pc:docMk/>
            <pc:sldMk cId="182678632" sldId="258"/>
            <ac:inkMk id="4" creationId="{5B78A75D-EC0F-94CD-2E7C-33A6A3F81135}"/>
          </ac:inkMkLst>
        </pc:inkChg>
        <pc:inkChg chg="add">
          <ac:chgData name="Wayne Wang1" userId="S::wayne_wang1@epam.com::42f46b7a-37cb-4e05-a554-0852ced07cf0" providerId="AD" clId="Web-{7010E3C0-6150-6AE0-79B5-B7EADA6827A9}" dt="2022-04-22T05:37:07.782" v="22"/>
          <ac:inkMkLst>
            <pc:docMk/>
            <pc:sldMk cId="182678632" sldId="258"/>
            <ac:inkMk id="5" creationId="{8968E821-68E5-3E69-B0C6-5A7847DB8C87}"/>
          </ac:inkMkLst>
        </pc:inkChg>
        <pc:inkChg chg="add">
          <ac:chgData name="Wayne Wang1" userId="S::wayne_wang1@epam.com::42f46b7a-37cb-4e05-a554-0852ced07cf0" providerId="AD" clId="Web-{7010E3C0-6150-6AE0-79B5-B7EADA6827A9}" dt="2022-04-22T05:37:21.751" v="23"/>
          <ac:inkMkLst>
            <pc:docMk/>
            <pc:sldMk cId="182678632" sldId="258"/>
            <ac:inkMk id="7" creationId="{773EF2CE-8027-B458-99E0-B025878C08FB}"/>
          </ac:inkMkLst>
        </pc:inkChg>
        <pc:inkChg chg="add">
          <ac:chgData name="Wayne Wang1" userId="S::wayne_wang1@epam.com::42f46b7a-37cb-4e05-a554-0852ced07cf0" providerId="AD" clId="Web-{7010E3C0-6150-6AE0-79B5-B7EADA6827A9}" dt="2022-04-22T05:37:44.768" v="24"/>
          <ac:inkMkLst>
            <pc:docMk/>
            <pc:sldMk cId="182678632" sldId="258"/>
            <ac:inkMk id="8" creationId="{E45997D6-794F-7000-8189-C8CB79526818}"/>
          </ac:inkMkLst>
        </pc:inkChg>
        <pc:inkChg chg="add">
          <ac:chgData name="Wayne Wang1" userId="S::wayne_wang1@epam.com::42f46b7a-37cb-4e05-a554-0852ced07cf0" providerId="AD" clId="Web-{7010E3C0-6150-6AE0-79B5-B7EADA6827A9}" dt="2022-04-22T05:37:56.659" v="25"/>
          <ac:inkMkLst>
            <pc:docMk/>
            <pc:sldMk cId="182678632" sldId="258"/>
            <ac:inkMk id="9" creationId="{5B0A9ED2-DA65-297A-AFE1-6EE4101F5DA2}"/>
          </ac:inkMkLst>
        </pc:inkChg>
        <pc:inkChg chg="add">
          <ac:chgData name="Wayne Wang1" userId="S::wayne_wang1@epam.com::42f46b7a-37cb-4e05-a554-0852ced07cf0" providerId="AD" clId="Web-{7010E3C0-6150-6AE0-79B5-B7EADA6827A9}" dt="2022-04-22T05:37:57.738" v="26"/>
          <ac:inkMkLst>
            <pc:docMk/>
            <pc:sldMk cId="182678632" sldId="258"/>
            <ac:inkMk id="10" creationId="{18017F93-109C-6572-F23A-68BBDE87B3FB}"/>
          </ac:inkMkLst>
        </pc:inkChg>
        <pc:inkChg chg="add">
          <ac:chgData name="Wayne Wang1" userId="S::wayne_wang1@epam.com::42f46b7a-37cb-4e05-a554-0852ced07cf0" providerId="AD" clId="Web-{7010E3C0-6150-6AE0-79B5-B7EADA6827A9}" dt="2022-04-22T05:38:56.366" v="27"/>
          <ac:inkMkLst>
            <pc:docMk/>
            <pc:sldMk cId="182678632" sldId="258"/>
            <ac:inkMk id="11" creationId="{92AAC145-91BA-76BF-26E1-EFE0EDA4B41C}"/>
          </ac:inkMkLst>
        </pc:inkChg>
        <pc:inkChg chg="add">
          <ac:chgData name="Wayne Wang1" userId="S::wayne_wang1@epam.com::42f46b7a-37cb-4e05-a554-0852ced07cf0" providerId="AD" clId="Web-{7010E3C0-6150-6AE0-79B5-B7EADA6827A9}" dt="2022-04-22T05:38:58.725" v="28"/>
          <ac:inkMkLst>
            <pc:docMk/>
            <pc:sldMk cId="182678632" sldId="258"/>
            <ac:inkMk id="12" creationId="{C5419F58-7F4A-2AFD-A43A-3495F8628B52}"/>
          </ac:inkMkLst>
        </pc:inkChg>
        <pc:inkChg chg="add">
          <ac:chgData name="Wayne Wang1" userId="S::wayne_wang1@epam.com::42f46b7a-37cb-4e05-a554-0852ced07cf0" providerId="AD" clId="Web-{7010E3C0-6150-6AE0-79B5-B7EADA6827A9}" dt="2022-04-22T05:39:19.601" v="29"/>
          <ac:inkMkLst>
            <pc:docMk/>
            <pc:sldMk cId="182678632" sldId="258"/>
            <ac:inkMk id="13" creationId="{DFE58FA5-E218-035D-4FEE-B1CE6E6EF81F}"/>
          </ac:inkMkLst>
        </pc:inkChg>
        <pc:inkChg chg="add">
          <ac:chgData name="Wayne Wang1" userId="S::wayne_wang1@epam.com::42f46b7a-37cb-4e05-a554-0852ced07cf0" providerId="AD" clId="Web-{7010E3C0-6150-6AE0-79B5-B7EADA6827A9}" dt="2022-04-22T05:39:29.898" v="30"/>
          <ac:inkMkLst>
            <pc:docMk/>
            <pc:sldMk cId="182678632" sldId="258"/>
            <ac:inkMk id="14" creationId="{7E448B40-A79B-6EF4-59B8-0FF7E5DAC837}"/>
          </ac:inkMkLst>
        </pc:inkChg>
        <pc:inkChg chg="add">
          <ac:chgData name="Wayne Wang1" userId="S::wayne_wang1@epam.com::42f46b7a-37cb-4e05-a554-0852ced07cf0" providerId="AD" clId="Web-{7010E3C0-6150-6AE0-79B5-B7EADA6827A9}" dt="2022-04-22T05:39:40.071" v="31"/>
          <ac:inkMkLst>
            <pc:docMk/>
            <pc:sldMk cId="182678632" sldId="258"/>
            <ac:inkMk id="15" creationId="{666B26CC-5701-3EBD-215B-8B419FA1AB6D}"/>
          </ac:inkMkLst>
        </pc:inkChg>
        <pc:inkChg chg="add">
          <ac:chgData name="Wayne Wang1" userId="S::wayne_wang1@epam.com::42f46b7a-37cb-4e05-a554-0852ced07cf0" providerId="AD" clId="Web-{7010E3C0-6150-6AE0-79B5-B7EADA6827A9}" dt="2022-04-22T05:39:40.086" v="32"/>
          <ac:inkMkLst>
            <pc:docMk/>
            <pc:sldMk cId="182678632" sldId="258"/>
            <ac:inkMk id="16" creationId="{E7561FA5-30C1-EE37-7231-95514E27843D}"/>
          </ac:inkMkLst>
        </pc:inkChg>
        <pc:inkChg chg="add">
          <ac:chgData name="Wayne Wang1" userId="S::wayne_wang1@epam.com::42f46b7a-37cb-4e05-a554-0852ced07cf0" providerId="AD" clId="Web-{7010E3C0-6150-6AE0-79B5-B7EADA6827A9}" dt="2022-04-22T05:39:48.696" v="33"/>
          <ac:inkMkLst>
            <pc:docMk/>
            <pc:sldMk cId="182678632" sldId="258"/>
            <ac:inkMk id="17" creationId="{869D0DA2-4D68-C80A-6EC4-9F6DCEBD79A2}"/>
          </ac:inkMkLst>
        </pc:inkChg>
        <pc:inkChg chg="add">
          <ac:chgData name="Wayne Wang1" userId="S::wayne_wang1@epam.com::42f46b7a-37cb-4e05-a554-0852ced07cf0" providerId="AD" clId="Web-{7010E3C0-6150-6AE0-79B5-B7EADA6827A9}" dt="2022-04-22T05:39:49.493" v="34"/>
          <ac:inkMkLst>
            <pc:docMk/>
            <pc:sldMk cId="182678632" sldId="258"/>
            <ac:inkMk id="18" creationId="{3F9C3DC5-6A92-C499-B225-FCC2986037AB}"/>
          </ac:inkMkLst>
        </pc:inkChg>
      </pc:sldChg>
      <pc:sldChg chg="addSp">
        <pc:chgData name="Wayne Wang1" userId="S::wayne_wang1@epam.com::42f46b7a-37cb-4e05-a554-0852ced07cf0" providerId="AD" clId="Web-{7010E3C0-6150-6AE0-79B5-B7EADA6827A9}" dt="2022-04-22T05:43:47.907" v="48"/>
        <pc:sldMkLst>
          <pc:docMk/>
          <pc:sldMk cId="1330785069" sldId="259"/>
        </pc:sldMkLst>
        <pc:inkChg chg="add">
          <ac:chgData name="Wayne Wang1" userId="S::wayne_wang1@epam.com::42f46b7a-37cb-4e05-a554-0852ced07cf0" providerId="AD" clId="Web-{7010E3C0-6150-6AE0-79B5-B7EADA6827A9}" dt="2022-04-22T05:40:06.713" v="35"/>
          <ac:inkMkLst>
            <pc:docMk/>
            <pc:sldMk cId="1330785069" sldId="259"/>
            <ac:inkMk id="4" creationId="{B3BBF901-5B44-53BE-B929-7EE47A988F41}"/>
          </ac:inkMkLst>
        </pc:inkChg>
        <pc:inkChg chg="add">
          <ac:chgData name="Wayne Wang1" userId="S::wayne_wang1@epam.com::42f46b7a-37cb-4e05-a554-0852ced07cf0" providerId="AD" clId="Web-{7010E3C0-6150-6AE0-79B5-B7EADA6827A9}" dt="2022-04-22T05:40:11.401" v="36"/>
          <ac:inkMkLst>
            <pc:docMk/>
            <pc:sldMk cId="1330785069" sldId="259"/>
            <ac:inkMk id="5" creationId="{3A9B33AF-6504-EA71-2BC0-63A9835ACD4C}"/>
          </ac:inkMkLst>
        </pc:inkChg>
        <pc:inkChg chg="add">
          <ac:chgData name="Wayne Wang1" userId="S::wayne_wang1@epam.com::42f46b7a-37cb-4e05-a554-0852ced07cf0" providerId="AD" clId="Web-{7010E3C0-6150-6AE0-79B5-B7EADA6827A9}" dt="2022-04-22T05:40:13.072" v="37"/>
          <ac:inkMkLst>
            <pc:docMk/>
            <pc:sldMk cId="1330785069" sldId="259"/>
            <ac:inkMk id="7" creationId="{9B7C4FBC-3952-B64B-9FF6-997EE26FDBD2}"/>
          </ac:inkMkLst>
        </pc:inkChg>
        <pc:inkChg chg="add">
          <ac:chgData name="Wayne Wang1" userId="S::wayne_wang1@epam.com::42f46b7a-37cb-4e05-a554-0852ced07cf0" providerId="AD" clId="Web-{7010E3C0-6150-6AE0-79B5-B7EADA6827A9}" dt="2022-04-22T05:40:45.996" v="38"/>
          <ac:inkMkLst>
            <pc:docMk/>
            <pc:sldMk cId="1330785069" sldId="259"/>
            <ac:inkMk id="8" creationId="{BE936B43-A0E3-3AC6-0E87-8039B72DF8BA}"/>
          </ac:inkMkLst>
        </pc:inkChg>
        <pc:inkChg chg="add">
          <ac:chgData name="Wayne Wang1" userId="S::wayne_wang1@epam.com::42f46b7a-37cb-4e05-a554-0852ced07cf0" providerId="AD" clId="Web-{7010E3C0-6150-6AE0-79B5-B7EADA6827A9}" dt="2022-04-22T05:40:53.934" v="39"/>
          <ac:inkMkLst>
            <pc:docMk/>
            <pc:sldMk cId="1330785069" sldId="259"/>
            <ac:inkMk id="9" creationId="{7842B00E-39F3-8DB6-9F16-816C1CAC91AB}"/>
          </ac:inkMkLst>
        </pc:inkChg>
        <pc:inkChg chg="add">
          <ac:chgData name="Wayne Wang1" userId="S::wayne_wang1@epam.com::42f46b7a-37cb-4e05-a554-0852ced07cf0" providerId="AD" clId="Web-{7010E3C0-6150-6AE0-79B5-B7EADA6827A9}" dt="2022-04-22T05:40:55.918" v="40"/>
          <ac:inkMkLst>
            <pc:docMk/>
            <pc:sldMk cId="1330785069" sldId="259"/>
            <ac:inkMk id="10" creationId="{FF99EC1F-CC32-45D3-3E74-B3535D3A21E4}"/>
          </ac:inkMkLst>
        </pc:inkChg>
        <pc:inkChg chg="add">
          <ac:chgData name="Wayne Wang1" userId="S::wayne_wang1@epam.com::42f46b7a-37cb-4e05-a554-0852ced07cf0" providerId="AD" clId="Web-{7010E3C0-6150-6AE0-79B5-B7EADA6827A9}" dt="2022-04-22T05:41:31.639" v="41"/>
          <ac:inkMkLst>
            <pc:docMk/>
            <pc:sldMk cId="1330785069" sldId="259"/>
            <ac:inkMk id="11" creationId="{4F0312B8-3B8F-E9DF-4BA1-50E81C8CCDCE}"/>
          </ac:inkMkLst>
        </pc:inkChg>
        <pc:inkChg chg="add">
          <ac:chgData name="Wayne Wang1" userId="S::wayne_wang1@epam.com::42f46b7a-37cb-4e05-a554-0852ced07cf0" providerId="AD" clId="Web-{7010E3C0-6150-6AE0-79B5-B7EADA6827A9}" dt="2022-04-22T05:41:49.452" v="42"/>
          <ac:inkMkLst>
            <pc:docMk/>
            <pc:sldMk cId="1330785069" sldId="259"/>
            <ac:inkMk id="12" creationId="{8D4184CE-7973-5B57-74E1-9B7CB16CB084}"/>
          </ac:inkMkLst>
        </pc:inkChg>
        <pc:inkChg chg="add">
          <ac:chgData name="Wayne Wang1" userId="S::wayne_wang1@epam.com::42f46b7a-37cb-4e05-a554-0852ced07cf0" providerId="AD" clId="Web-{7010E3C0-6150-6AE0-79B5-B7EADA6827A9}" dt="2022-04-22T05:41:52.296" v="43"/>
          <ac:inkMkLst>
            <pc:docMk/>
            <pc:sldMk cId="1330785069" sldId="259"/>
            <ac:inkMk id="13" creationId="{090026C5-AB5F-3A80-44CF-ADD51E1C95B5}"/>
          </ac:inkMkLst>
        </pc:inkChg>
        <pc:inkChg chg="add">
          <ac:chgData name="Wayne Wang1" userId="S::wayne_wang1@epam.com::42f46b7a-37cb-4e05-a554-0852ced07cf0" providerId="AD" clId="Web-{7010E3C0-6150-6AE0-79B5-B7EADA6827A9}" dt="2022-04-22T05:42:28.439" v="44"/>
          <ac:inkMkLst>
            <pc:docMk/>
            <pc:sldMk cId="1330785069" sldId="259"/>
            <ac:inkMk id="14" creationId="{77D62FD3-5837-0064-610E-C154663CC7CF}"/>
          </ac:inkMkLst>
        </pc:inkChg>
        <pc:inkChg chg="add">
          <ac:chgData name="Wayne Wang1" userId="S::wayne_wang1@epam.com::42f46b7a-37cb-4e05-a554-0852ced07cf0" providerId="AD" clId="Web-{7010E3C0-6150-6AE0-79B5-B7EADA6827A9}" dt="2022-04-22T05:42:32.095" v="45"/>
          <ac:inkMkLst>
            <pc:docMk/>
            <pc:sldMk cId="1330785069" sldId="259"/>
            <ac:inkMk id="15" creationId="{362138B4-0FDF-BEF0-CCF7-F0F829645257}"/>
          </ac:inkMkLst>
        </pc:inkChg>
        <pc:inkChg chg="add">
          <ac:chgData name="Wayne Wang1" userId="S::wayne_wang1@epam.com::42f46b7a-37cb-4e05-a554-0852ced07cf0" providerId="AD" clId="Web-{7010E3C0-6150-6AE0-79B5-B7EADA6827A9}" dt="2022-04-22T05:43:28.593" v="46"/>
          <ac:inkMkLst>
            <pc:docMk/>
            <pc:sldMk cId="1330785069" sldId="259"/>
            <ac:inkMk id="16" creationId="{4886B36E-2058-16FB-C911-065DCAEA896F}"/>
          </ac:inkMkLst>
        </pc:inkChg>
        <pc:inkChg chg="add">
          <ac:chgData name="Wayne Wang1" userId="S::wayne_wang1@epam.com::42f46b7a-37cb-4e05-a554-0852ced07cf0" providerId="AD" clId="Web-{7010E3C0-6150-6AE0-79B5-B7EADA6827A9}" dt="2022-04-22T05:43:30.750" v="47"/>
          <ac:inkMkLst>
            <pc:docMk/>
            <pc:sldMk cId="1330785069" sldId="259"/>
            <ac:inkMk id="17" creationId="{0CF6CEAB-1FAE-A6EB-EEF7-9F6ED649543B}"/>
          </ac:inkMkLst>
        </pc:inkChg>
        <pc:inkChg chg="add">
          <ac:chgData name="Wayne Wang1" userId="S::wayne_wang1@epam.com::42f46b7a-37cb-4e05-a554-0852ced07cf0" providerId="AD" clId="Web-{7010E3C0-6150-6AE0-79B5-B7EADA6827A9}" dt="2022-04-22T05:43:47.907" v="48"/>
          <ac:inkMkLst>
            <pc:docMk/>
            <pc:sldMk cId="1330785069" sldId="259"/>
            <ac:inkMk id="18" creationId="{6A955847-82B8-7444-BF8A-DB16EDB4A99A}"/>
          </ac:inkMkLst>
        </pc:inkChg>
      </pc:sldChg>
      <pc:sldChg chg="new mod modShow">
        <pc:chgData name="Wayne Wang1" userId="S::wayne_wang1@epam.com::42f46b7a-37cb-4e05-a554-0852ced07cf0" providerId="AD" clId="Web-{7010E3C0-6150-6AE0-79B5-B7EADA6827A9}" dt="2022-04-22T05:28:20.610" v="1"/>
        <pc:sldMkLst>
          <pc:docMk/>
          <pc:sldMk cId="3678620075" sldId="269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2T01:49:20.0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34:15.4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18598 12369 16383 0 0,'-4'0'0'0'0,"-7"0"0"0"0,-6 0 0 0 0,-5 4 0 0 0,-4 7 0 0 0,-1 6 0 0 0,-6 5 0 0 0,-3 8 0 0 0,6 9 0 0 0,2 6 0 0 0,-2 2 0 0 0,3 1 0 0 0,1 2 0 0 0,6-2 0 0 0,5-1 0 0 0,6-2 0 0 0,5-6 0 0 0,2-3 0 0 0,2-4 0 0 0,1-2 0 0 0,0-2 0 0 0,0-1 0 0 0,0 0 0 0 0,0 0 0 0 0,-1 5 0 0 0,10 11 0 0 0,17 8 0 0 0,4 0 0 0 0,6-4 0 0 0,6-1 0 0 0,1-8 0 0 0,2-10 0 0 0,3-5 0 0 0,-2-7 0 0 0,0-6 0 0 0,11-5 0 0 0,10-8 0 0 0,3-7 0 0 0,-1-8 0 0 0,-3-5 0 0 0,-8-4 0 0 0,-15-1 0 0 0,-9-2 0 0 0,-6 1 0 0 0,-4-1 0 0 0,-5-3 0 0 0,-2-2 0 0 0,1 5 0 0 0,-3-1 0 0 0,1-1 0 0 0,1 1 0 0 0,-1 1 0 0 0,1 5 0 0 0,-3 3 0 0 0,-4-1 0 0 0,-4 0 0 0 0,2-6 0 0 0,0-3 0 0 0,-3 0 0 0 0,3 0 0 0 0,0 0 0 0 0,-1 2 0 0 0,-3 1 0 0 0,-2-4 0 0 0,-1-2 0 0 0,-1 2 0 0 0,-1 0 0 0 0,0 2 0 0 0,-1 1 0 0 0,1 1 0 0 0,0 1 0 0 0,-1 0 0 0 0,1 1 0 0 0,-5 4 0 0 0,-1 2 0 0 0,0-1 0 0 0,-3 4 0 0 0,-6 0 0 0 0,1-2 0 0 0,-3 3 0 0 0,-3 4 0 0 0,-2 4 0 0 0,-3 4 0 0 0,-2 3 0 0 0,-1 1 0 0 0,-5 2 0 0 0,-1-1 0 0 0,-1 1 0 0 0,-3 0 0 0 0,0 0 0 0 0,2-1 0 0 0,-3-5 0 0 0,1-1 0 0 0,2 0 0 0 0,3 1 0 0 0,1 2 0 0 0,2 1 0 0 0,2 1 0 0 0,0 0 0 0 0,1 1 0 0 0,-1 5 0 0 0,6 2 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33:49.4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10913 3673 16383 0 0,'0'-11'0'0'0,"0"-19"0"0"0,0-11 0 0 0,-5 3 0 0 0,-7 12 0 0 0,-13 17 0 0 0,-7 14 0 0 0,-14 18 0 0 0,-5 5 0 0 0,6 2 0 0 0,0 13 0 0 0,-8 16 0 0 0,5 2 0 0 0,-6 12 0 0 0,7 0 0 0 0,10-7 0 0 0,13-10 0 0 0,10-9 0 0 0,7-2 0 0 0,5-3 0 0 0,3 8 0 0 0,1 5 0 0 0,0 0 0 0 0,0 5 0 0 0,0 5 0 0 0,-1 17 0 0 0,10-16 0 0 0,14-24 0 0 0,9-20 0 0 0,8-13 0 0 0,20-9 0 0 0,30-3 0 0 0,11-2 0 0 0,-1 0 0 0 0,-13 1 0 0 0,-11 1 0 0 0,-13 1 0 0 0,-12 1 0 0 0,-10 0 0 0 0,-7 1 0 0 0,-4 0 0 0 0,-2 1 0 0 0,-1-1 0 0 0,5 0 0 0 0,8-5 0 0 0,-3-8 0 0 0,-9-11 0 0 0,-9-8 0 0 0,-8-9 0 0 0,-6-14 0 0 0,-5-13 0 0 0,-2-11 0 0 0,-2-4 0 0 0,1 8 0 0 0,-1 0 0 0 0,1 2 0 0 0,0 8 0 0 0,0 5 0 0 0,1 1 0 0 0,-6 6 0 0 0,-12 1 0 0 0,-19 3 0 0 0,-9 1 0 0 0,-7-4 0 0 0,0 3 0 0 0,-2-2 0 0 0,9 3 0 0 0,12 9 0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34:27.99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15838 3519 16383 0 0,'-11'0'0'0'0,"-14"0"0"0"0,-13 5 0 0 0,-7 2 0 0 0,-5 11 0 0 0,0 7 0 0 0,3 5 0 0 0,-6 8 0 0 0,-11 3 0 0 0,6 0 0 0 0,7-1 0 0 0,7-3 0 0 0,1-2 0 0 0,7-2 0 0 0,9 0 0 0 0,5-2 0 0 0,6 1 0 0 0,-11-6 0 0 0,-1 3 0 0 0,5 19 0 0 0,6 86 0 0 0,6 11 0 0 0,5-26 0 0 0,3-32 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34:29.30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15099 3466 16383 0 0,'0'11'0'0'0,"5"3"0"0"0,8 5 0 0 0,6 10 0 0 0,1 11 0 0 0,12 9 0 0 0,6 7 0 0 0,14 10 0 0 0,8 5 0 0 0,-7 6 0 0 0,-11-5 0 0 0,-8-8 0 0 0,1-6 0 0 0,-6-6 0 0 0,-7-2 0 0 0,3 7 0 0 0,3 0 0 0 0,2-11 0 0 0,1-8 0 0 0,-5-9 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35:42.1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13930 1890 16383 0 0,'0'-5'0'0'0,"-6"-8"0"0"0,-12-1 0 0 0,-14 2 0 0 0,-6 2 0 0 0,-3 4 0 0 0,-5 2 0 0 0,0 3 0 0 0,-14 0 0 0 0,-7 1 0 0 0,2 1 0 0 0,-3-1 0 0 0,-7 12 0 0 0,-2 19 0 0 0,8 4 0 0 0,10-4 0 0 0,9-6 0 0 0,-8-3 0 0 0,17-21 0 0 0,4-27 0 0 0,-2-9 0 0 0,0 2 0 0 0,-4 5 0 0 0,-11 9 0 0 0,-1 13 0 0 0,8 17 0 0 0,12 13 0 0 0,13 13 0 0 0,9 5 0 0 0,7 12 0 0 0,5 8 0 0 0,3-2 0 0 0,0-5 0 0 0,0-8 0 0 0,0 1 0 0 0,16 44 0 0 0,58 56 0 0 0,-10 24 0 0 0,15-34 0 0 0,-5-45 0 0 0,-11-39 0 0 0,-6-23 0 0 0,41 5 0 0 0,36 1 0 0 0,22 11 0 0 0,-11-3 0 0 0,-20-9 0 0 0,-26-10 0 0 0,-24 0 0 0 0,-21-3 0 0 0,-19-1 0 0 0,-1 1 0 0 0,6 3 0 0 0,16-4 0 0 0,15-5 0 0 0,-1-6 0 0 0,5 1 0 0 0,5 4 0 0 0,-6 4 0 0 0,-5-1 0 0 0,1 1 0 0 0,-6 3 0 0 0,-9-2 0 0 0,7-5 0 0 0,4-5 0 0 0,1-5 0 0 0,-6-3 0 0 0,-14-7 0 0 0,-15-9 0 0 0,-8-7 0 0 0,-8-6 0 0 0,-8-9 0 0 0,-5-4 0 0 0,-3-1 0 0 0,13 7 0 0 0,54 14 0 0 0,8 10 0 0 0,-7 1 0 0 0,-12-3 0 0 0,-9 1 0 0 0,-9-10 0 0 0,1-28 0 0 0,-7-16 0 0 0,-4 3 0 0 0,3 0 0 0 0,-3 6 0 0 0,-2-4 0 0 0,0 8 0 0 0,1 7 0 0 0,-6 1 0 0 0,-5-4 0 0 0,-7 1 0 0 0,-4-7 0 0 0,-37 53 0 0 0,-23 32 0 0 0,3 11 0 0 0,-2-3 0 0 0,4-7 0 0 0,4-9 0 0 0,-7-15 0 0 0,-10-14 0 0 0,-17-17 0 0 0,0-4 0 0 0,8 1 0 0 0,10 6 0 0 0,-1 1 0 0 0,0 2 0 0 0,-7 5 0 0 0,4 4 0 0 0,-4-2 0 0 0,-1-5 0 0 0,6-5 0 0 0,2-11 0 0 0,7 1 0 0 0,-9-12 0 0 0,-4-4 0 0 0,-2-5 0 0 0,5 6 0 0 0,3 5 0 0 0,7 4 0 0 0,7 3 0 0 0,11 0 0 0 0,1-4 0 0 0,2-1 0 0 0,0 5 0 0 0,1 3 0 0 0,-5 1 0 0 0,-1-1 0 0 0,-1-5 0 0 0,2-3 0 0 0,8 0 0 0 0,7 1 0 0 0,9 1 0 0 0,5 6 0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36:37.87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15893 6130 16383 0 0,'-5'5'0'0'0,"-2"7"0"0"0,-37 18 0 0 0,-39 20 0 0 0,-26 7 0 0 0,-10-7 0 0 0,-34-6 0 0 0,4-10 0 0 0,11-1 0 0 0,18 0 0 0 0,3-1 0 0 0,21 0 0 0 0,17 5 0 0 0,-1 2 0 0 0,4-6 0 0 0,13-3 0 0 0,8-7 0 0 0,8-7 0 0 0,5-1 0 0 0,12 2 0 0 0,4-1 0 0 0,1 1 0 0 0,-5 4 0 0 0,-19-2 0 0 0,-13-4 0 0 0,0-5 0 0 0,10-4 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36:38.51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14111 5900 16383 0 0,'0'6'0'0'0,"0"6"0"0"0,0 13 0 0 0,22 12 0 0 0,6 6 0 0 0,-1 0 0 0 0,1 4 0 0 0,-6 0 0 0 0,11 2 0 0 0,10 3 0 0 0,30 15 0 0 0,29 12 0 0 0,25 3 0 0 0,11 4 0 0 0,-6-7 0 0 0,-10-7 0 0 0,-20 12 0 0 0,-22-9 0 0 0,-19-11 0 0 0,-5-1 0 0 0,6 5 0 0 0,2 2 0 0 0,-5-6 0 0 0,-6-8 0 0 0,-2-9 0 0 0,2-12 0 0 0,-9-11 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36:45.86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18613 6373 16383 0 0,'0'-5'0'0'0,"0"3"0"0"0,-10 8 0 0 0,-10 7 0 0 0,-6 8 0 0 0,-4 6 0 0 0,-3 2 0 0 0,-1-2 0 0 0,6-1 0 0 0,2 0 0 0 0,-6 7 0 0 0,3 8 0 0 0,7 9 0 0 0,6 11 0 0 0,7 1 0 0 0,4 5 0 0 0,3 9 0 0 0,3 6 0 0 0,0 1 0 0 0,0 2 0 0 0,-5-8 0 0 0,-2-12 0 0 0,16-16 0 0 0,17-18 0 0 0,20-13 0 0 0,8-10 0 0 0,-1-6 0 0 0,13-4 0 0 0,15-1 0 0 0,0-6 0 0 0,24 21 0 0 0,4 13 0 0 0,-6 2 0 0 0,-9-3 0 0 0,-11 0 0 0 0,-19-10 0 0 0,-21-18 0 0 0,-18-30 0 0 0,-13-25 0 0 0,-9-13 0 0 0,-11-5 0 0 0,-14-6 0 0 0,-10-5 0 0 0,-4 7 0 0 0,-2 7 0 0 0,0 16 0 0 0,1 18 0 0 0,6 4 0 0 0,4-1 0 0 0,0-1 0 0 0,-22-20 0 0 0,-3-6 0 0 0,-4 3 0 0 0,3 1 0 0 0,4 10 0 0 0,5 14 0 0 0,5 8 0 0 0,8 3 0 0 0,10 1 0 0 0,8-7 0 0 0,6-3 0 0 0,4 4 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37:08.00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15781 3451 16383 0 0,'0'6'0'0'0,"16"1"0"0"0,11-1 0 0 0,6 0 0 0 0,-2-13 0 0 0,-18-5 0 0 0,-27 0 0 0 0,-16 12 0 0 0,-14 12 0 0 0,-21 14 0 0 0,0 9 0 0 0,1-2 0 0 0,-4-7 0 0 0,2-7 0 0 0,-2-8 0 0 0,-22-5 0 0 0,-2-3 0 0 0,11-3 0 0 0,12-1 0 0 0,14 10 0 0 0,20 4 0 0 0,12-12 0 0 0,9 1 0 0 0,-8 9 0 0 0,-7 15 0 0 0,-3 7 0 0 0,3 10 0 0 0,-9-25 0 0 0,-14-15 0 0 0,1-40 0 0 0,16-14 0 0 0,12 7 0 0 0,12 11 0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37:09.56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15054 3241 16383 0 0,'0'-10'0'0'0,"-49"44"0"0"0,-36 27 0 0 0,-5 9 0 0 0,29 3 0 0 0,-12-10 0 0 0,27 4 0 0 0,33-2 0 0 0,34-14 0 0 0,19-9 0 0 0,9-1 0 0 0,0-2 0 0 0,-2-3 0 0 0,-4-7 0 0 0,2-3 0 0 0,-7-1 0 0 0,0 1 0 0 0,0-4 0 0 0,4-1 0 0 0,0 2 0 0 0,9 2 0 0 0,7-2 0 0 0,4-1 0 0 0,-3 1 0 0 0,-6-2 0 0 0,-7 0 0 0 0,-11-4 0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37:11.07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15342 3643 16383 0 0,'0'5'0'0'0,"-11"2"0"0"0,-14-5 0 0 0,-13-4 0 0 0,-17-1 0 0 0,-21 0 0 0 0,-12 0 0 0 0,2 1 0 0 0,5 1 0 0 0,12 0 0 0 0,11 1 0 0 0,11 0 0 0 0,-3 0 0 0 0,-4 0 0 0 0,3 0 0 0 0,-2 1 0 0 0,3-1 0 0 0,5 0 0 0 0,5 0 0 0 0,8 5 0 0 0,11 2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34:37.8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19965 7975 16383 0 0,'-5'4'0'0'0,"-6"7"0"0"0,-6 11 0 0 0,-10 6 0 0 0,-4 8 0 0 0,-3-2 0 0 0,-4 3 0 0 0,-5 4 0 0 0,-6 5 0 0 0,-3 3 0 0 0,3-5 0 0 0,9-6 0 0 0,7-6 0 0 0,4-2 0 0 0,2-2 0 0 0,2-1 0 0 0,-1-5 0 0 0,5-2 0 0 0,1 1 0 0 0,-1 2 0 0 0,-1 1 0 0 0,-3 1 0 0 0,0-3 0 0 0,-2-1 0 0 0,0 1 0 0 0,-1 1 0 0 0,-1 7 0 0 0,-3 2 0 0 0,-3 1 0 0 0,1-1 0 0 0,1 0 0 0 0,2-2 0 0 0,1-6 0 0 0,1-1 0 0 0,5-1 0 0 0,3-4 0 0 0,-1-5 0 0 0,-1 0 0 0 0,4 3 0 0 0,0 3 0 0 0,-2-2 0 0 0,3 2 0 0 0,5 1 0 0 0,-1-2 0 0 0,3-4 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37:19.60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19146 9068 16383 0 0,'0'-5'0'0'0,"0"-13"0"0"0,-21 2 0 0 0,-8 15 0 0 0,-3 13 0 0 0,-8 25 0 0 0,3 12 0 0 0,8 4 0 0 0,4-3 0 0 0,6-4 0 0 0,6 7 0 0 0,5 4 0 0 0,4-2 0 0 0,3 1 0 0 0,2-4 0 0 0,16-11 0 0 0,32-13 0 0 0,25-10 0 0 0,15-9 0 0 0,3-6 0 0 0,2-3 0 0 0,-9-2 0 0 0,-8 0 0 0 0,-2 0 0 0 0,-8 0 0 0 0,-4 1 0 0 0,-8-5 0 0 0,-8-7 0 0 0,-12-12 0 0 0,-1-13 0 0 0,-6-4 0 0 0,-8-2 0 0 0,-8-3 0 0 0,-5 1 0 0 0,-5 3 0 0 0,-1 3 0 0 0,-3-3 0 0 0,1 2 0 0 0,-1-4 0 0 0,1-10 0 0 0,-16 10 0 0 0,-5 6 0 0 0,-4 11 0 0 0,-3 10 0 0 0,-7 8 0 0 0,-4 5 0 0 0,-4 4 0 0 0,-2 2 0 0 0,3 1 0 0 0,3 0 0 0 0,-8 0 0 0 0,-1-1 0 0 0,2 0 0 0 0,5 0 0 0 0,3-1 0 0 0,3 0 0 0 0,2 5 0 0 0,2 8 0 0 0,6 0 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37:54.27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15902 9005 16383 0 0,'-16'0'0'0'0,"-11"0"0"0"0,-12 0 0 0 0,-9 5 0 0 0,3 8 0 0 0,-2 0 0 0 0,3 0 0 0 0,2 7 0 0 0,-2 6 0 0 0,-4-2 0 0 0,1 1 0 0 0,-3 7 0 0 0,-3 8 0 0 0,-4 4 0 0 0,3-2 0 0 0,5-1 0 0 0,0-3 0 0 0,-2-2 0 0 0,2-8 0 0 0,4-8 0 0 0,4-8 0 0 0,4-6 0 0 0,3 2 0 0 0,7 5 0 0 0,3 5 0 0 0,-6 5 0 0 0,-2-1 0 0 0,-2-5 0 0 0,0 1 0 0 0,0 2 0 0 0,6-2 0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37:55.26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14711 8934 16383 0 0,'0'11'0'0'0,"0"14"0"0"0,0 8 0 0 0,0 10 0 0 0,0 7 0 0 0,0 7 0 0 0,5-1 0 0 0,13 0 0 0 0,19 2 0 0 0,9-4 0 0 0,7 0 0 0 0,1-4 0 0 0,0-11 0 0 0,-7-6 0 0 0,-13-4 0 0 0,-6-1 0 0 0,-3-5 0 0 0,16 4 0 0 0,12 2 0 0 0,7-3 0 0 0,-1 0 0 0 0,1 0 0 0 0,11-5 0 0 0,4-5 0 0 0,11-5 0 0 0,-9-5 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38:06.5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11468 6560 16383 0 0,'5'0'0'0'0,"-3"0"0"0"0,-8-5 0 0 0,-7-8 0 0 0,-14-6 0 0 0,-1-6 0 0 0,-1-3 0 0 0,-2-4 0 0 0,0 0 0 0 0,-1 4 0 0 0,0 8 0 0 0,-5 1 0 0 0,-8 4 0 0 0,0 5 0 0 0,-5 4 0 0 0,2 3 0 0 0,-2 2 0 0 0,-4 1 0 0 0,-2 1 0 0 0,2-1 0 0 0,5 1 0 0 0,-5 0 0 0 0,-4-1 0 0 0,2 1 0 0 0,11 4 0 0 0,-9 18 0 0 0,-5 11 0 0 0,1-1 0 0 0,0 5 0 0 0,10 17 0 0 0,14 16 0 0 0,11 6 0 0 0,-5 1 0 0 0,1-7 0 0 0,6-11 0 0 0,6-4 0 0 0,6-7 0 0 0,4-1 0 0 0,3 2 0 0 0,2 10 0 0 0,1-2 0 0 0,0 1 0 0 0,0-4 0 0 0,0-6 0 0 0,5-1 0 0 0,23 8 0 0 0,23-6 0 0 0,19-11 0 0 0,23 3 0 0 0,7 1 0 0 0,-8-8 0 0 0,-14-9 0 0 0,-11-4 0 0 0,11 21 0 0 0,-9 25 0 0 0,6 6 0 0 0,-5-9 0 0 0,1-16 0 0 0,0-17 0 0 0,9-13 0 0 0,12-15 0 0 0,-5-14 0 0 0,-5-16 0 0 0,-8-14 0 0 0,-15-6 0 0 0,-19 0 0 0 0,-10 2 0 0 0,-11-3 0 0 0,-3-3 0 0 0,0 7 0 0 0,4 5 0 0 0,2 3 0 0 0,9-2 0 0 0,-1-7 0 0 0,-1 0 0 0 0,1 1 0 0 0,-6 4 0 0 0,-7 2 0 0 0,-6-4 0 0 0,-6-10 0 0 0,-3-2 0 0 0,-3-3 0 0 0,0-2 0 0 0,-2 3 0 0 0,1 5 0 0 0,0 1 0 0 0,0-2 0 0 0,1-3 0 0 0,-1 2 0 0 0,1 4 0 0 0,0 6 0 0 0,0 4 0 0 0,-5-8 0 0 0,-8-1 0 0 0,-6 2 0 0 0,-6 4 0 0 0,-3 8 0 0 0,-9 9 0 0 0,3 5 0 0 0,1-1 0 0 0,-4 4 0 0 0,-6 3 0 0 0,-8 6 0 0 0,1 2 0 0 0,3 3 0 0 0,3 2 0 0 0,5 0 0 0 0,-2 1 0 0 0,-4 0 0 0 0,4 0 0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38:16.81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12450 3043 16383 0 0,'-11'0'0'0'0,"-9"0"0"0"0,-16 0 0 0 0,-14 0 0 0 0,-20 0 0 0 0,-13 0 0 0 0,-10 0 0 0 0,-4 0 0 0 0,8 0 0 0 0,9 0 0 0 0,2 0 0 0 0,3 0 0 0 0,10 0 0 0 0,10 0 0 0 0,3 0 0 0 0,-10 10 0 0 0,-6 5 0 0 0,3-2 0 0 0,-19 4 0 0 0,-11-2 0 0 0,4-4 0 0 0,2 8 0 0 0,1 0 0 0 0,14-3 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38:17.92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11007 2708 16383 0 0,'5'0'0'0'0,"8"16"0"0"0,11 21 0 0 0,3 21 0 0 0,12 11 0 0 0,0 5 0 0 0,-7-5 0 0 0,-9-9 0 0 0,-8-4 0 0 0,-7-6 0 0 0,1-6 0 0 0,3-11 0 0 0,7 6 0 0 0,-2 17 0 0 0,3-1 0 0 0,3-4 0 0 0,3 0 0 0 0,3-4 0 0 0,-5-4 0 0 0,1-4 0 0 0,0-3 0 0 0,1-8 0 0 0,13 2 0 0 0,5-4 0 0 0,1-7 0 0 0,-3 0 0 0 0,-8 1 0 0 0,-4-3 0 0 0,-3 7 0 0 0,-5-1 0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38:49.6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17396 1675 16383 0 0,'-5'0'0'0'0,"-7"0"0"0"0,-13 6 0 0 0,-7 1 0 0 0,-14 0 0 0 0,-21-2 0 0 0,-10-1 0 0 0,-8-2 0 0 0,-11 0 0 0 0,-5-2 0 0 0,-1 0 0 0 0,-1 0 0 0 0,8 0 0 0 0,14-1 0 0 0,10 1 0 0 0,12 0 0 0 0,0 0 0 0 0,-6 10 0 0 0,-9 10 0 0 0,4 12 0 0 0,2 5 0 0 0,8 3 0 0 0,-2 15 0 0 0,4 9 0 0 0,6 5 0 0 0,7-4 0 0 0,11 3 0 0 0,1 0 0 0 0,6 5 0 0 0,7-4 0 0 0,7 2 0 0 0,6-1 0 0 0,4-6 0 0 0,3-9 0 0 0,1-3 0 0 0,0-5 0 0 0,1-5 0 0 0,-1 6 0 0 0,11 1 0 0 0,13 2 0 0 0,9-2 0 0 0,3-9 0 0 0,17 0 0 0 0,32-8 0 0 0,39 12 0 0 0,3 5 0 0 0,-9 4 0 0 0,-15-6 0 0 0,-13-12 0 0 0,9-7 0 0 0,-6-7 0 0 0,2-7 0 0 0,6 9 0 0 0,18 7 0 0 0,-1-2 0 0 0,-9-6 0 0 0,-19-6 0 0 0,-19-7 0 0 0,-16-4 0 0 0,-8-3 0 0 0,5-2 0 0 0,-1 5 0 0 0,1 6 0 0 0,7 2 0 0 0,5-2 0 0 0,7-2 0 0 0,8-4 0 0 0,-5-1 0 0 0,1-2 0 0 0,4-2 0 0 0,10 0 0 0 0,5 0 0 0 0,4-1 0 0 0,0 1 0 0 0,10-1 0 0 0,-2 1 0 0 0,-9 0 0 0 0,-10 0 0 0 0,-15 0 0 0 0,-9 0 0 0 0,-5 0 0 0 0,-7 0 0 0 0,-1 0 0 0 0,12 0 0 0 0,27 0 0 0 0,4-11 0 0 0,-14-9 0 0 0,-15 0 0 0 0,-14-4 0 0 0,-9-7 0 0 0,-2-9 0 0 0,3 1 0 0 0,6-8 0 0 0,-1 4 0 0 0,7 9 0 0 0,1 5 0 0 0,6 2 0 0 0,-2 1 0 0 0,0 4 0 0 0,6 6 0 0 0,2 5 0 0 0,-5 6 0 0 0,-8-14 0 0 0,-8-8 0 0 0,-12-5 0 0 0,-11 8 0 0 0,-11 14 0 0 0,-12 8 0 0 0,-7-6 0 0 0,-2-12 0 0 0,-11-9 0 0 0,-28-9 0 0 0,-18 1 0 0 0,-18 1 0 0 0,-2 3 0 0 0,10 5 0 0 0,11 9 0 0 0,-5 1 0 0 0,-1 5 0 0 0,0 3 0 0 0,-9 5 0 0 0,-12-14 0 0 0,-3-14 0 0 0,0-2 0 0 0,-1 0 0 0 0,-5-4 0 0 0,8 3 0 0 0,20 4 0 0 0,18 6 0 0 0,0 8 0 0 0,6 2 0 0 0,-1-2 0 0 0,3-4 0 0 0,9-2 0 0 0,6-9 0 0 0,-3-9 0 0 0,-12-9 0 0 0,-3-5 0 0 0,-10 0 0 0 0,-16-11 0 0 0,-6 0 0 0 0,-16-4 0 0 0,-2 10 0 0 0,15 9 0 0 0,17 9 0 0 0,20 6 0 0 0,12 9 0 0 0,2 10 0 0 0,1 8 0 0 0,0-6 0 0 0,1-5 0 0 0,-11 1 0 0 0,-4 4 0 0 0,-4 5 0 0 0,-16 4 0 0 0,-1 3 0 0 0,4 2 0 0 0,9 8 0 0 0,13 2 0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39:28.65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12225 9110 16383 0 0,'0'38'0'0'0,"0"17"0"0"0,-11 0 0 0 0,-30 1 0 0 0,-19 2 0 0 0,-10-4 0 0 0,-14-10 0 0 0,1-9 0 0 0,9 2 0 0 0,13-1 0 0 0,5-6 0 0 0,2 3 0 0 0,4 11 0 0 0,6 4 0 0 0,-1 4 0 0 0,3-1 0 0 0,2-3 0 0 0,3-6 0 0 0,7-9 0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39:29.56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11359 9216 16383 0 0,'0'6'0'0'0,"6"1"0"0"0,6 0 0 0 0,13-2 0 0 0,7 4 0 0 0,-2 6 0 0 0,0 6 0 0 0,5 4 0 0 0,12 4 0 0 0,10 2 0 0 0,11-4 0 0 0,-1-2 0 0 0,-6 1 0 0 0,-3 1 0 0 0,-6-4 0 0 0,-6-6 0 0 0,-6-5 0 0 0,-10-6 0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23:57.8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22511 6083 16383 0 0,'-5'5'0'0'0,"-2"-8"0"0"0,1-14 0 0 0,1-9 0 0 0,-14 0 0 0 0,-8 5 0 0 0,-10 0 0 0 0,2-1 0 0 0,6-6 0 0 0,9-4 0 0 0,7-7 0 0 0,6-1 0 0 0,4-4 0 0 0,3 0 0 0 0,1 4 0 0 0,1 2 0 0 0,4-2 0 0 0,12-3 0 0 0,13-6 0 0 0,5 1 0 0 0,3 4 0 0 0,-1 5 0 0 0,3 8 0 0 0,-1 10 0 0 0,-1 8 0 0 0,-3 7 0 0 0,3 3 0 0 0,-1 4 0 0 0,4 0 0 0 0,-1 1 0 0 0,-2 0 0 0 0,2-1 0 0 0,-6 5 0 0 0,-3 2 0 0 0,-3 3 0 0 0,-1 6 0 0 0,0 0 0 0 0,-6 1 0 0 0,0 4 0 0 0,0 2 0 0 0,-3 3 0 0 0,0 1 0 0 0,1 1 0 0 0,4 6 0 0 0,-4 1 0 0 0,-5 1 0 0 0,-4-2 0 0 0,-5-2 0 0 0,-3-1 0 0 0,-2-1 0 0 0,-1-2 0 0 0,-1 1 0 0 0,0-1 0 0 0,-5 0 0 0 0,-6 0 0 0 0,-7 0 0 0 0,-4 1 0 0 0,-9 4 0 0 0,-4-3 0 0 0,-5-2 0 0 0,-2-6 0 0 0,3-2 0 0 0,2-4 0 0 0,-2-5 0 0 0,1-5 0 0 0,-4-4 0 0 0,2-1 0 0 0,2 2 0 0 0,2 2 0 0 0,4 0 0 0 0,1-2 0 0 0,2-1 0 0 0,-5-2 0 0 0,0 0 0 0 0,0 0 0 0 0,1-1 0 0 0,6-1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34:39.7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18658 7721 16383 0 0,'5'0'0'0'0,"6"0"0"0"0,1 4 0 0 0,4 3 0 0 0,-1 3 0 0 0,1 11 0 0 0,3 15 0 0 0,3 16 0 0 0,7 14 0 0 0,9 4 0 0 0,6 10 0 0 0,6 5 0 0 0,-1-2 0 0 0,1 4 0 0 0,1 0 0 0 0,-4-4 0 0 0,-9-6 0 0 0,-6-13 0 0 0,-10-7 0 0 0,-2-4 0 0 0,-1-6 0 0 0,-4-7 0 0 0,2 0 0 0 0,1 7 0 0 0,3 1 0 0 0,2 5 0 0 0,3 4 0 0 0,1 7 0 0 0,5-4 0 0 0,3-2 0 0 0,-6-6 0 0 0,-2-7 0 0 0,-6-7 0 0 0,-2-5 0 0 0,-4-3 0 0 0,-4-2 0 0 0,0-6 0 0 0,-2-2 0 0 0,3-4 0 0 0,-1-5 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23:57.8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22648 9419 16383 0 0,'5'5'0'0'0,"17"12"0"0"0,9 7 0 0 0,20 21 0 0 0,16 12 0 0 0,6 6 0 0 0,-8-2 0 0 0,9-7 0 0 0,-3-7 0 0 0,-9-12 0 0 0,-14 3 0 0 0,-1 0 0 0 0,-8-1 0 0 0,-6-2 0 0 0,-3-2 0 0 0,-3-7 0 0 0,-4-2 0 0 0,-8-1 0 0 0,0-4 0 0 0,-3-5 0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23:57.8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23381 9340 16383 0 0,'-5'5'0'0'0,"-7"6"0"0"0,-1 7 0 0 0,2 6 0 0 0,-8 2 0 0 0,0 8 0 0 0,-7 3 0 0 0,-9 0 0 0 0,1-1 0 0 0,2-7 0 0 0,1-8 0 0 0,5-3 0 0 0,8 1 0 0 0,2 1 0 0 0,-1 9 0 0 0,-4-2 0 0 0,3 0 0 0 0,-1 0 0 0 0,-12 1 0 0 0,-6-4 0 0 0,-2 3 0 0 0,-4-3 0 0 0,5 0 0 0 0,5 1 0 0 0,7 1 0 0 0,3 1 0 0 0,6 0 0 0 0,5 2 0 0 0,1-5 0 0 0,-4-6 0 0 0,1-6 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25:35.4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15390 6227 16383 0 0,'-5'0'0'0'0,"-6"-5"0"0"0,-2-7 0 0 0,1-6 0 0 0,4-15 0 0 0,-8-12 0 0 0,-1-3 0 0 0,-7-9 0 0 0,0 1 0 0 0,4 4 0 0 0,6 7 0 0 0,4 5 0 0 0,6 0 0 0 0,1 2 0 0 0,3-3 0 0 0,1-4 0 0 0,0 0 0 0 0,5 3 0 0 0,7 8 0 0 0,0 6 0 0 0,4 7 0 0 0,4 7 0 0 0,3 6 0 0 0,17-5 0 0 0,12-1 0 0 0,8-3 0 0 0,2 1 0 0 0,-4-1 0 0 0,-7 2 0 0 0,-3 4 0 0 0,-4 3 0 0 0,-5 3 0 0 0,-4 3 0 0 0,-3 2 0 0 0,2 0 0 0 0,1 0 0 0 0,4 1 0 0 0,0 0 0 0 0,-2-1 0 0 0,3 1 0 0 0,0-1 0 0 0,-3 5 0 0 0,-2 2 0 0 0,-3 4 0 0 0,-7 11 0 0 0,-2 6 0 0 0,-1 4 0 0 0,-4 1 0 0 0,-6 0 0 0 0,1-1 0 0 0,2-5 0 0 0,-1-3 0 0 0,2 5 0 0 0,3 2 0 0 0,-3 1 0 0 0,2-4 0 0 0,-2-3 0 0 0,0-1 0 0 0,-3 2 0 0 0,-3 5 0 0 0,-4 8 0 0 0,-2 2 0 0 0,-4 0 0 0 0,0-3 0 0 0,-1-3 0 0 0,-6-7 0 0 0,-2-3 0 0 0,2-2 0 0 0,-5 2 0 0 0,-5-5 0 0 0,1 0 0 0 0,-3-4 0 0 0,-3 1 0 0 0,-8 2 0 0 0,-4-2 0 0 0,-11-4 0 0 0,-4 1 0 0 0,2-2 0 0 0,4-3 0 0 0,3-3 0 0 0,5-3 0 0 0,-4 4 0 0 0,1 0 0 0 0,2-1 0 0 0,1-1 0 0 0,2-2 0 0 0,1-2 0 0 0,1 0 0 0 0,5 4 0 0 0,3 2 0 0 0,-1-1 0 0 0,4 4 0 0 0,5 5 0 0 0,0 0 0 0 0,-7-3 0 0 0,-6-2 0 0 0,-8-5 0 0 0,-3-1 0 0 0,0-3 0 0 0,-4-6 0 0 0,1-2 0 0 0,2 0 0 0 0,3-4 0 0 0,7-4 0 0 0,9-6 0 0 0,7-4 0 0 0,7-7 0 0 0,4-9 0 0 0,7-2 0 0 0,3 7 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25:35.4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29210 5424 16383 0 0,'0'10'0'0'0,"15"23"0"0"0,30 31 0 0 0,27 25 0 0 0,7 12 0 0 0,19-1 0 0 0,9-17 0 0 0,-25-29 0 0 0,-25-12 0 0 0,-23-10 0 0 0,-17-4 0 0 0,-12 3 0 0 0,-1 1 0 0 0,3-5 0 0 0,6-2 0 0 0,0-5 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25:35.4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29706 5345 16383 0 0,'5'0'0'0'0,"-3"15"0"0"0,-22 15 0 0 0,-8 12 0 0 0,-19 9 0 0 0,-16 11 0 0 0,-23 10 0 0 0,-7-7 0 0 0,-2-10 0 0 0,10-10 0 0 0,14-6 0 0 0,20-6 0 0 0,17-3 0 0 0,6 3 0 0 0,7 6 0 0 0,7-3 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27:07.7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15663 10848 16383 0 0,'0'0'0'0'0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27:49.7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15647 10845 16383 0 0,'-5'-10'0'0'0,"-17"-3"0"0"0,-14 5 0 0 0,-12 5 0 0 0,-7 2 0 0 0,1 1 0 0 0,4-4 0 0 0,11-11 0 0 0,12-8 0 0 0,11-11 0 0 0,7-4 0 0 0,6-5 0 0 0,4-1 0 0 0,1-3 0 0 0,0-3 0 0 0,0 1 0 0 0,0 5 0 0 0,-1-1 0 0 0,0 3 0 0 0,-1-2 0 0 0,0-3 0 0 0,0 1 0 0 0,0 4 0 0 0,5 8 0 0 0,17 11 0 0 0,14 9 0 0 0,16 12 0 0 0,5 6 0 0 0,7 2 0 0 0,-2 1 0 0 0,-2-2 0 0 0,-6 0 0 0 0,3 2 0 0 0,-3 6 0 0 0,-11 6 0 0 0,-8 9 0 0 0,-10 5 0 0 0,-3-3 0 0 0,-7-1 0 0 0,-5-1 0 0 0,0-6 0 0 0,-1-1 0 0 0,-2 1 0 0 0,-2 7 0 0 0,-8 3 0 0 0,-2 1 0 0 0,-6 1 0 0 0,-1-2 0 0 0,-4-5 0 0 0,2-3 0 0 0,2 0 0 0 0,-1 1 0 0 0,1 0 0 0 0,-2 3 0 0 0,2 0 0 0 0,-3 0 0 0 0,-9-3 0 0 0,-10-3 0 0 0,-4-3 0 0 0,-1 4 0 0 0,2-2 0 0 0,1 1 0 0 0,3-4 0 0 0,1-4 0 0 0,1-5 0 0 0,7-4 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27:49.7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14419 9402 16383 0 0,'-5'0'0'0'0,"-6"0"0"0"0,-22 0 0 0 0,-10 0 0 0 0,-18 0 0 0 0,-8-10 0 0 0,2-8 0 0 0,-2-7 0 0 0,5 2 0 0 0,14 9 0 0 0,15 13 0 0 0,19 10 0 0 0,17 5 0 0 0,8 9 0 0 0,8 2 0 0 0,6-5 0 0 0,4-5 0 0 0,7-5 0 0 0,3 1 0 0 0,1 3 0 0 0,-2 5 0 0 0,-2 3 0 0 0,4 4 0 0 0,-6 2 0 0 0,-7 1 0 0 0,-3-4 0 0 0,-6-1 0 0 0,-5 0 0 0 0,-4 1 0 0 0,-4 1 0 0 0,-3 1 0 0 0,0 2 0 0 0,-1 0 0 0 0,0 0 0 0 0,-5 1 0 0 0,-6-6 0 0 0,-7-6 0 0 0,-4-6 0 0 0,-4-6 0 0 0,-7-3 0 0 0,-3-2 0 0 0,0-2 0 0 0,6-1 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27:49.7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14604 9075 16383 0 0,'0'5'0'0'0,"0"17"0"0"0,0 19 0 0 0,0 33 0 0 0,0 29 0 0 0,-10 17 0 0 0,-3-2 0 0 0,-5-2 0 0 0,-8-9 0 0 0,-1-14 0 0 0,-6-7 0 0 0,-6-9 0 0 0,2-22 0 0 0,9-30 0 0 0,8-25 0 0 0,13-17 0 0 0,27-11 0 0 0,16-5 0 0 0,1-3 0 0 0,0 0 0 0 0,3 2 0 0 0,0 1 0 0 0,3-4 0 0 0,-5 0 0 0 0,-10 0 0 0 0,-4 8 0 0 0,-7 2 0 0 0,-5 2 0 0 0,-6 0 0 0 0,-3-1 0 0 0,3 4 0 0 0,5 6 0 0 0,5 5 0 0 0,16 5 0 0 0,7 4 0 0 0,2 6 0 0 0,-6 8 0 0 0,-9 8 0 0 0,-4 9 0 0 0,5 20 0 0 0,-3 27 0 0 0,-6 0 0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27:49.7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15346 9561 16383 0 0,'0'5'0'0'0,"0"7"0"0"0,0 11 0 0 0,0 7 0 0 0,0 8 0 0 0,0 2 0 0 0,5-4 0 0 0,6-10 0 0 0,7-8 0 0 0,6 2 0 0 0,2-2 0 0 0,8-4 0 0 0,3-5 0 0 0,5-3 0 0 0,6-4 0 0 0,4-1 0 0 0,8-1 0 0 0,10-11 0 0 0,2-3 0 0 0,-6 1 0 0 0,-9-3 0 0 0,-14-4 0 0 0,-15-2 0 0 0,-12-9 0 0 0,-8-8 0 0 0,-7-8 0 0 0,-7-6 0 0 0,-8 6 0 0 0,-7 11 0 0 0,-5 12 0 0 0,-2 10 0 0 0,-7 7 0 0 0,-3 5 0 0 0,1 3 0 0 0,-4 1 0 0 0,-5 0 0 0 0,-4 0 0 0 0,1-1 0 0 0,4 1 0 0 0,9-2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34:44.1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18426 4482 16383 0 0,'0'10'0'0'0,"9"7"0"0"0,18 15 0 0 0,18 17 0 0 0,39 38 0 0 0,35 27 0 0 0,33 28 0 0 0,12 8 0 0 0,19 8 0 0 0,21 10 0 0 0,1-10 0 0 0,-17-17 0 0 0,-21-14 0 0 0,-29-28 0 0 0,-34-22 0 0 0,-29-24 0 0 0,-28-20 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27:49.7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15981 9372 16383 0 0,'5'0'0'0'0,"6"0"0"0"0,12 0 0 0 0,2 5 0 0 0,-3 6 0 0 0,-1 7 0 0 0,-4 11 0 0 0,6 4 0 0 0,-2 2 0 0 0,-4 6 0 0 0,0-1 0 0 0,2 0 0 0 0,3-3 0 0 0,-2-3 0 0 0,-5-2 0 0 0,-5 4 0 0 0,1 0 0 0 0,4-5 0 0 0,-1-19 0 0 0,2-21 0 0 0,-2-19 0 0 0,-2-24 0 0 0,-5-14 0 0 0,8-6 0 0 0,1-5 0 0 0,-3 5 0 0 0,-3 10 0 0 0,-3 31 0 0 0,7 30 0 0 0,1 30 0 0 0,-2 26 0 0 0,2 18 0 0 0,-2 12 0 0 0,2 1 0 0 0,-1-9 0 0 0,-4-7 0 0 0,2-11 0 0 0,4-15 0 0 0,-1-21 0 0 0,2-18 0 0 0,-1-16 0 0 0,0-16 0 0 0,-1-8 0 0 0,-4-3 0 0 0,-4 0 0 0 0,-2 1 0 0 0,-3 2 0 0 0,-2-3 0 0 0,0 0 0 0 0,-1 1 0 0 0,1-12 0 0 0,-1-14 0 0 0,0-11 0 0 0,1-2 0 0 0,0-9 0 0 0,0 5 0 0 0,0 12 0 0 0,-5 11 0 0 0,-2 17 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37:58.8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28443 370 16383 0 0,'0'0'0'0'0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38:13.0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29051 16616 16383 0 0,'0'0'0'0'0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29:09.1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28046 5768 16383 0 0,'5'0'0'0'0,"11"0"0"0"0,19 0 0 0 0,18 15 0 0 0,5 15 0 0 0,-3 17 0 0 0,5 16 0 0 0,32 32 0 0 0,25 25 0 0 0,23 17 0 0 0,18 20 0 0 0,21 19 0 0 0,11 9 0 0 0,-2 3 0 0 0,-18-5 0 0 0,-28-25 0 0 0,-33-37 0 0 0,-30-36 0 0 0,-29-27 0 0 0,-27-23 0 0 0,-23-18 0 0 0,-11-11 0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29:10.1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29167 5953 16383 0 0,'0'15'0'0'0,"-10"30"0"0"0,-23 32 0 0 0,-12 19 0 0 0,-12 22 0 0 0,-7 11 0 0 0,3-6 0 0 0,-4-4 0 0 0,-6 3 0 0 0,5-5 0 0 0,3-17 0 0 0,8-15 0 0 0,2-13 0 0 0,11-13 0 0 0,13-1 0 0 0,6-12 0 0 0,6-7 0 0 0,2-12 0 0 0,-6 1 0 0 0,-6 5 0 0 0,-2-3 0 0 0,3-1 0 0 0,6-7 0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29:52.5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22076 10096 16383 0 0,'0'-10'0'0'0,"-5"-3"0"0"0,-2-10 0 0 0,1-10 0 0 0,1-10 0 0 0,1-18 0 0 0,2-8 0 0 0,1-3 0 0 0,0 2 0 0 0,1 1 0 0 0,0 9 0 0 0,1 9 0 0 0,-1 8 0 0 0,10 12 0 0 0,14 10 0 0 0,22 10 0 0 0,8 6 0 0 0,11 4 0 0 0,-2 2 0 0 0,4 1 0 0 0,1 1 0 0 0,-7-1 0 0 0,2 9 0 0 0,0 3 0 0 0,-6 9 0 0 0,3 1 0 0 0,0 6 0 0 0,-4 3 0 0 0,-12 1 0 0 0,-3 0 0 0 0,-4-2 0 0 0,-8 0 0 0 0,-4 4 0 0 0,-7 6 0 0 0,-5 5 0 0 0,-6 1 0 0 0,-4-4 0 0 0,-2-4 0 0 0,-2-3 0 0 0,0 1 0 0 0,0 4 0 0 0,0 1 0 0 0,0 2 0 0 0,1-1 0 0 0,-1 2 0 0 0,1-2 0 0 0,-5 7 0 0 0,-7-6 0 0 0,-5-10 0 0 0,-11-1 0 0 0,-6-7 0 0 0,-6 3 0 0 0,-7-5 0 0 0,-15 5 0 0 0,-8-4 0 0 0,-1-6 0 0 0,1-6 0 0 0,8-6 0 0 0,-1 1 0 0 0,5-1 0 0 0,8-2 0 0 0,7-2 0 0 0,6-2 0 0 0,5-1 0 0 0,2 0 0 0 0,1-1 0 0 0,1-1 0 0 0,0 1 0 0 0,0-1 0 0 0,0 1 0 0 0,-11-10 0 0 0,-3-8 0 0 0,5-7 0 0 0,-1-8 0 0 0,6-9 0 0 0,3 3 0 0 0,7 3 0 0 0,7 2 0 0 0,6 3 0 0 0,10 11 0 0 0,-16 9 0 0 0,-10-4 0 0 0,-6-4 0 0 0,3-9 0 0 0,11-9 0 0 0,8-9 0 0 0,10-7 0 0 0,11-4 0 0 0,3 3 0 0 0,-1 5 0 0 0,-3 7 0 0 0,2 4 0 0 0,-2 5 0 0 0,-2 2 0 0 0,2 2 0 0 0,4 1 0 0 0,5-1 0 0 0,-2 1 0 0 0,-3-1 0 0 0,6 1 0 0 0,4-6 0 0 0,3-2 0 0 0,6 5 0 0 0,13 8 0 0 0,3 3 0 0 0,-1 0 0 0 0,-10 3 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30:09.8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28205 14342 16383 0 0,'0'-5'0'0'0,"5"-1"0"0"0,31-1 0 0 0,10 7 0 0 0,8 13 0 0 0,8 15 0 0 0,0 11 0 0 0,-1 1 0 0 0,-7-8 0 0 0,-1 2 0 0 0,-10-1 0 0 0,-8-6 0 0 0,-4-2 0 0 0,-8 0 0 0 0,-8 0 0 0 0,-1 1 0 0 0,2 1 0 0 0,8 6 0 0 0,5 2 0 0 0,3 6 0 0 0,5 5 0 0 0,-2 0 0 0 0,-4-2 0 0 0,9 10 0 0 0,3 7 0 0 0,3 3 0 0 0,-1 0 0 0 0,-2-5 0 0 0,0-4 0 0 0,-6 0 0 0 0,-10 0 0 0 0,6 11 0 0 0,-4 9 0 0 0,0 2 0 0 0,-1-7 0 0 0,-5-11 0 0 0,-2-15 0 0 0,-4-15 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30:10.8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29366 14631 16383 0 0,'-14'5'0'0'0,"-16"12"0"0"0,-13 18 0 0 0,-8 22 0 0 0,-1 3 0 0 0,-7 0 0 0 0,2 5 0 0 0,1-3 0 0 0,-1-2 0 0 0,1-2 0 0 0,-2 0 0 0 0,-5 4 0 0 0,-2-2 0 0 0,-5-12 0 0 0,-1-5 0 0 0,3 2 0 0 0,1-3 0 0 0,4 2 0 0 0,6-7 0 0 0,9 0 0 0 0,1 0 0 0 0,10 7 0 0 0,6-3 0 0 0,8-3 0 0 0,3-9 0 0 0,0-9 0 0 0,3-8 0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30:30.4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27719 10560 16383 0 0,'-5'-5'0'0'0,"-6"-12"0"0"0,-2-17 0 0 0,1-19 0 0 0,4-5 0 0 0,2-2 0 0 0,2 3 0 0 0,3-3 0 0 0,0-11 0 0 0,1 1 0 0 0,1 7 0 0 0,4 15 0 0 0,3 10 0 0 0,3 7 0 0 0,6 9 0 0 0,20-3 0 0 0,13 4 0 0 0,14 0 0 0 0,5 4 0 0 0,17 5 0 0 0,8 4 0 0 0,3-2 0 0 0,-9 2 0 0 0,-11 1 0 0 0,-12 3 0 0 0,-8 1 0 0 0,-9 1 0 0 0,-2 2 0 0 0,-4 0 0 0 0,1 0 0 0 0,18 1 0 0 0,13 14 0 0 0,5 15 0 0 0,4 13 0 0 0,-8 8 0 0 0,-11 2 0 0 0,-17-5 0 0 0,-16 1 0 0 0,-13-4 0 0 0,-5 1 0 0 0,-5-2 0 0 0,-3-5 0 0 0,-3-2 0 0 0,-2-4 0 0 0,-1 3 0 0 0,1 5 0 0 0,-1 6 0 0 0,-10 5 0 0 0,-13 4 0 0 0,-7-4 0 0 0,-9 1 0 0 0,-12-10 0 0 0,2-1 0 0 0,-5 1 0 0 0,2-1 0 0 0,5-7 0 0 0,10-6 0 0 0,8-7 0 0 0,2-7 0 0 0,3-2 0 0 0,-1-2 0 0 0,0-4 0 0 0,-12 13 0 0 0,-8 2 0 0 0,-7-2 0 0 0,-9 0 0 0 0,-4-3 0 0 0,4 0 0 0 0,7-2 0 0 0,9-4 0 0 0,7-4 0 0 0,4-3 0 0 0,5-2 0 0 0,1-2 0 0 0,1 0 0 0 0,0-1 0 0 0,0 0 0 0 0,0-4 0 0 0,4-7 0 0 0,-8-12 0 0 0,0-6 0 0 0,7-8 0 0 0,7-8 0 0 0,2 5 0 0 0,-2-2 0 0 0,-2 7 0 0 0,1 5 0 0 0,5 2 0 0 0,0 1 0 0 0,-4-4 0 0 0,-2-2 0 0 0,1 0 0 0 0,4 0 0 0 0,-1-3 0 0 0,-1 4 0 0 0,0 2 0 0 0,5 3 0 0 0,-2 0 0 0 0,-7 0 0 0 0,-2 0 0 0 0,0 4 0 0 0,2 7 0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30:50.4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15134 9869 16383 0 0,'0'-5'0'0'0,"50"9"0"0"0,37 13 0 0 0,8 14 0 0 0,-12 16 0 0 0,0 11 0 0 0,-9-5 0 0 0,-13 4 0 0 0,-10-3 0 0 0,-11-6 0 0 0,10 4 0 0 0,-5-1 0 0 0,0-5 0 0 0,13 4 0 0 0,6 0 0 0 0,-8 1 0 0 0,-3 6 0 0 0,-6-6 0 0 0,5 4 0 0 0,-3 1 0 0 0,-3-8 0 0 0,-16-12 0 0 0,-12-12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34:45.4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19812 4482 16383 0 0,'-5'0'0'0'0,"-6"5"0"0"0,-6 11 0 0 0,-5 16 0 0 0,-13 9 0 0 0,-14 10 0 0 0,-14 12 0 0 0,-5 9 0 0 0,0 1 0 0 0,6-1 0 0 0,4-9 0 0 0,3-6 0 0 0,-4 2 0 0 0,-6 5 0 0 0,-6 11 0 0 0,0 7 0 0 0,-3 3 0 0 0,-2 6 0 0 0,-3 12 0 0 0,7-7 0 0 0,11-16 0 0 0,17-15 0 0 0,10-20 0 0 0,6-18 0 0 0,9-8 0 0 0,6-7 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30:53.2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16152 9763 16383 0 0,'-20'0'0'0'0,"-22"0"0"0"0,-43 0 0 0 0,-13 5 0 0 0,-4 27 0 0 0,10 7 0 0 0,5-2 0 0 0,4 2 0 0 0,-6 0 0 0 0,4-2 0 0 0,10-7 0 0 0,14-4 0 0 0,11-7 0 0 0,15 0 0 0 0,8 0 0 0 0,9 3 0 0 0,2 2 0 0 0,0-3 0 0 0,1 1 0 0 0,-1 5 0 0 0,-3-1 0 0 0,-3-5 0 0 0,-3-6 0 0 0,-7-6 0 0 0,-4 1 0 0 0,6 8 0 0 0,6 12 0 0 0,9 5 0 0 0,5 2 0 0 0,-4 0 0 0 0,0-2 0 0 0,1-2 0 0 0,-5-1 0 0 0,-1-1 0 0 0,3-1 0 0 0,4-1 0 0 0,5 0 0 0 0,2 0 0 0 0,4-4 0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31:18.3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22369 6604 16383 0 0,'-5'-5'0'0'0,"-7"-7"0"0"0,-6-6 0 0 0,-5-15 0 0 0,-14-2 0 0 0,0-5 0 0 0,-4-1 0 0 0,0-3 0 0 0,2 1 0 0 0,7 2 0 0 0,10 4 0 0 0,8 3 0 0 0,6 2 0 0 0,6 1 0 0 0,2-3 0 0 0,1-2 0 0 0,1 1 0 0 0,-1-4 0 0 0,1-5 0 0 0,9-5 0 0 0,13-5 0 0 0,12 3 0 0 0,10-1 0 0 0,18-1 0 0 0,22-2 0 0 0,17-1 0 0 0,-4 9 0 0 0,-14 2 0 0 0,-7 4 0 0 0,-11 9 0 0 0,-7 9 0 0 0,-9 10 0 0 0,2 6 0 0 0,2 5 0 0 0,2 2 0 0 0,-5 2 0 0 0,-5 0 0 0 0,-6 9 0 0 0,-5 9 0 0 0,-8 20 0 0 0,0 14 0 0 0,-4 2 0 0 0,-6-3 0 0 0,-6 0 0 0 0,0-5 0 0 0,2 0 0 0 0,0-4 0 0 0,-3-3 0 0 0,-4-5 0 0 0,-2-3 0 0 0,-3-2 0 0 0,-1 4 0 0 0,-1 5 0 0 0,0 2 0 0 0,-1 3 0 0 0,0-1 0 0 0,1-3 0 0 0,0 2 0 0 0,-1-2 0 0 0,-4-3 0 0 0,-1-2 0 0 0,-6-3 0 0 0,-9 8 0 0 0,-8 2 0 0 0,-2 4 0 0 0,-7-6 0 0 0,-7 0 0 0 0,-6 8 0 0 0,2 5 0 0 0,3-6 0 0 0,5-11 0 0 0,-1-7 0 0 0,2-4 0 0 0,2-6 0 0 0,4-6 0 0 0,6-1 0 0 0,4-3 0 0 0,1-3 0 0 0,-1-2 0 0 0,-1-2 0 0 0,-7-2 0 0 0,-7-1 0 0 0,-3-1 0 0 0,-19 1 0 0 0,-8-1 0 0 0,1-4 0 0 0,8-7 0 0 0,9-2 0 0 0,8-2 0 0 0,7 0 0 0 0,4-1 0 0 0,8-3 0 0 0,7-3 0 0 0,3-3 0 0 0,-3 3 0 0 0,3 1 0 0 0,3-6 0 0 0,-1 1 0 0 0,1 1 0 0 0,2 0 0 0 0,4-1 0 0 0,1-1 0 0 0,3-1 0 0 0,0 0 0 0 0,1 0 0 0 0,-4 0 0 0 0,-2-1 0 0 0,-5 1 0 0 0,-1-1 0 0 0,3-5 0 0 0,1-6 0 0 0,4 4 0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31:25.4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21061 14129 16383 0 0,'5'0'0'0'0,"6"0"0"0"0,7 0 0 0 0,6 0 0 0 0,12 15 0 0 0,7 20 0 0 0,9 14 0 0 0,13 18 0 0 0,4 19 0 0 0,5 9 0 0 0,-9 3 0 0 0,4 0 0 0 0,-10-11 0 0 0,0-6 0 0 0,10-6 0 0 0,-1-12 0 0 0,-3-5 0 0 0,-13-9 0 0 0,-4-2 0 0 0,-6-4 0 0 0,-5-5 0 0 0,-3-3 0 0 0,-4-3 0 0 0,4-2 0 0 0,-3-6 0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31:26.4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21965 14208 16383 0 0,'-5'0'0'0'0,"-7"5"0"0"0,-6 7 0 0 0,-15 21 0 0 0,-7 10 0 0 0,-16 13 0 0 0,-10 6 0 0 0,-2 4 0 0 0,-1 4 0 0 0,-3 6 0 0 0,1-4 0 0 0,-3-1 0 0 0,1-1 0 0 0,9-9 0 0 0,9-9 0 0 0,10-3 0 0 0,7-10 0 0 0,5-7 0 0 0,8-4 0 0 0,-1 4 0 0 0,3 0 0 0 0,1-4 0 0 0,-1-2 0 0 0,3-1 0 0 0,6 1 0 0 0,-1 1 0 0 0,-2-5 0 0 0,2 5 0 0 0,3-3 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31:58.3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14920 14049 16383 0 0,'5'-15'0'0'0,"2"-10"0"0"0,-1-20 0 0 0,9-9 0 0 0,17-4 0 0 0,8-2 0 0 0,2 3 0 0 0,4 8 0 0 0,-1 5 0 0 0,-3 12 0 0 0,2 1 0 0 0,-8 0 0 0 0,-14 11 0 0 0,-11 13 0 0 0,-7 14 0 0 0,0 5 0 0 0,5 1 0 0 0,11-3 0 0 0,6-2 0 0 0,10-2 0 0 0,3-3 0 0 0,5-2 0 0 0,-4 4 0 0 0,-10 7 0 0 0,-10 15 0 0 0,-8 9 0 0 0,4 18 0 0 0,4 10 0 0 0,-1-1 0 0 0,-4-7 0 0 0,-5-7 0 0 0,-3-7 0 0 0,-4-1 0 0 0,-2 3 0 0 0,-1 9 0 0 0,-1 0 0 0 0,1-4 0 0 0,-1-5 0 0 0,0-5 0 0 0,1 1 0 0 0,-1 3 0 0 0,-4 0 0 0 0,-12-8 0 0 0,-2 1 0 0 0,-4-7 0 0 0,-2-7 0 0 0,-13 2 0 0 0,-4 7 0 0 0,-5 3 0 0 0,-5-4 0 0 0,-3-7 0 0 0,2-7 0 0 0,6-7 0 0 0,5-5 0 0 0,0-3 0 0 0,-2-1 0 0 0,0-2 0 0 0,-1 1 0 0 0,1-6 0 0 0,-7 0 0 0 0,-4 0 0 0 0,2-9 0 0 0,5-1 0 0 0,5-3 0 0 0,6-3 0 0 0,3-3 0 0 0,4 4 0 0 0,0 5 0 0 0,2-5 0 0 0,0 2 0 0 0,-1-1 0 0 0,6-2 0 0 0,5-2 0 0 0,2-1 0 0 0,-1-2 0 0 0,1-6 0 0 0,4-7 0 0 0,4-7 0 0 0,4-5 0 0 0,1 1 0 0 0,3 5 0 0 0,0 6 0 0 0,1-1 0 0 0,-1 1 0 0 0,1-1 0 0 0,0 1 0 0 0,-1 2 0 0 0,5 9 0 0 0,2 3 0 0 0,4 2 0 0 0,1 0 0 0 0,3 4 0 0 0,14 6 0 0 0,7 1 0 0 0,-2-3 0 0 0,-3 2 0 0 0,-1-2 0 0 0,10-3 0 0 0,17 2 0 0 0,9 4 0 0 0,-6 0 0 0 0,-9 2 0 0 0,-7 2 0 0 0,-8 4 0 0 0,7 3 0 0 0,0 1 0 0 0,-2 2 0 0 0,-3 0 0 0 0,-8 1 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33:13.1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14870 5503 16383 0 0,'15'5'0'0'0,"10"7"0"0"0,15 6 0 0 0,17 10 0 0 0,13 5 0 0 0,19 18 0 0 0,16 9 0 0 0,19 20 0 0 0,18 31 0 0 0,11 17 0 0 0,4 12 0 0 0,0 6 0 0 0,-11-1 0 0 0,-26-20 0 0 0,-28-16 0 0 0,-25-28 0 0 0,-19-21 0 0 0,-12-17 0 0 0,-13-15 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33:14.4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16043 5477 16383 0 0,'-55'20'0'0'0,"-23"16"0"0"0,-24 8 0 0 0,-4 21 0 0 0,11 9 0 0 0,2-7 0 0 0,-4 19 0 0 0,5 5 0 0 0,13-2 0 0 0,5-12 0 0 0,5-9 0 0 0,10-11 0 0 0,14-10 0 0 0,5-3 0 0 0,9-5 0 0 0,10-2 0 0 0,9-9 0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33:45.6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15572 10199 16383 0 0,'-5'-5'0'0'0,"-2"-7"0"0"0,1-11 0 0 0,1-11 0 0 0,1-16 0 0 0,2-4 0 0 0,1-8 0 0 0,5-8 0 0 0,18-17 0 0 0,5 1 0 0 0,17 0 0 0 0,12 10 0 0 0,6 7 0 0 0,-3 12 0 0 0,5 14 0 0 0,5 10 0 0 0,-4 6 0 0 0,-7 7 0 0 0,-9 7 0 0 0,-3 6 0 0 0,-4 3 0 0 0,-5 4 0 0 0,2 1 0 0 0,0 0 0 0 0,2 6 0 0 0,10 1 0 0 0,1-1 0 0 0,-9 3 0 0 0,-11 11 0 0 0,-11 6 0 0 0,-4 14 0 0 0,5 9 0 0 0,-2 7 0 0 0,-3 4 0 0 0,-6-5 0 0 0,-3 0 0 0 0,-4-6 0 0 0,-3-1 0 0 0,-1-3 0 0 0,-1-6 0 0 0,0-3 0 0 0,0-4 0 0 0,1-3 0 0 0,-1 0 0 0 0,1 4 0 0 0,0 6 0 0 0,0 6 0 0 0,0 1 0 0 0,0-3 0 0 0,0 1 0 0 0,-5-7 0 0 0,-7 0 0 0 0,-6-6 0 0 0,-5-10 0 0 0,-4 3 0 0 0,-7-3 0 0 0,3-1 0 0 0,0 1 0 0 0,2-3 0 0 0,0-4 0 0 0,-5-6 0 0 0,-7-3 0 0 0,-5 1 0 0 0,-2 5 0 0 0,-1 1 0 0 0,-3-3 0 0 0,-2-2 0 0 0,-3-3 0 0 0,-1-2 0 0 0,5-2 0 0 0,5 0 0 0 0,7-2 0 0 0,0 1 0 0 0,-3-6 0 0 0,-5-11 0 0 0,8-8 0 0 0,4 0 0 0 0,4-5 0 0 0,3 2 0 0 0,6 1 0 0 0,7 0 0 0 0,7 0 0 0 0,5-1 0 0 0,-2-1 0 0 0,0 1 0 0 0,-3 3 0 0 0,0 3 0 0 0,-4 4 0 0 0,-4-5 0 0 0,1 2 0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33:53.9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27649 9366 16383 0 0,'15'15'0'0'0,"0"20"0"0"0,7 14 0 0 0,6 19 0 0 0,17 27 0 0 0,26 33 0 0 0,26 15 0 0 0,7-2 0 0 0,-5-10 0 0 0,2-13 0 0 0,-18-21 0 0 0,-22-21 0 0 0,-21-25 0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33:54.8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28396 9472 16383 0 0,'0'5'0'0'0,"-15"17"0"0"0,-10 9 0 0 0,0 25 0 0 0,-2 22 0 0 0,-6 9 0 0 0,-2-1 0 0 0,-5-10 0 0 0,4-8 0 0 0,-2-6 0 0 0,6-8 0 0 0,8-8 0 0 0,-2 3 0 0 0,-1-2 0 0 0,-2-4 0 0 0,5-4 0 0 0,-4-4 0 0 0,-2-3 0 0 0,-1 3 0 0 0,5 6 0 0 0,2-4 0 0 0,5-9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35:06.5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24383 7848 16383 0 0,'-5'9'0'0'0,"-6"8"0"0"0,-6 6 0 0 0,-5 9 0 0 0,-8 8 0 0 0,-4 2 0 0 0,4-2 0 0 0,-2 3 0 0 0,-1-2 0 0 0,1-8 0 0 0,6-5 0 0 0,6-2 0 0 0,8-1 0 0 0,1 0 0 0 0,-3 1 0 0 0,2 0 0 0 0,2 1 0 0 0,3 5 0 0 0,3 2 0 0 0,2 0 0 0 0,1-2 0 0 0,1 0 0 0 0,0-2 0 0 0,1-1 0 0 0,0-1 0 0 0,-6-5 0 0 0,-1-1 0 0 0,0-1 0 0 0,2 2 0 0 0,0 1 0 0 0,2 2 0 0 0,1 1 0 0 0,1 0 0 0 0,0 1 0 0 0,0 0 0 0 0,0 0 0 0 0,0 0 0 0 0,0 5 0 0 0,1 1 0 0 0,-1 0 0 0 0,4-6 0 0 0,8-3 0 0 0,5-1 0 0 0,0 0 0 0 0,2-4 0 0 0,2-5 0 0 0,3-1 0 0 0,6 3 0 0 0,8 2 0 0 0,7-2 0 0 0,0-3 0 0 0,3-5 0 0 0,1 2 0 0 0,-1-2 0 0 0,-1-2 0 0 0,-3-2 0 0 0,-4-3 0 0 0,0 0 0 0 0,-1-2 0 0 0,1 0 0 0 0,4-1 0 0 0,4 1 0 0 0,3 0 0 0 0,3-1 0 0 0,-4 1 0 0 0,-5 0 0 0 0,4 0 0 0 0,-2 0 0 0 0,-4 0 0 0 0,-5 0 0 0 0,-3 0 0 0 0,-4 0 0 0 0,-7-5 0 0 0,-2-6 0 0 0,-1-1 0 0 0,-4-4 0 0 0,0-3 0 0 0,2 1 0 0 0,3-1 0 0 0,-3-2 0 0 0,0-2 0 0 0,2 3 0 0 0,-3 0 0 0 0,-4-2 0 0 0,-1 4 0 0 0,4 0 0 0 0,-3-3 0 0 0,3-1 0 0 0,-3-2 0 0 0,-3-2 0 0 0,1 4 0 0 0,-2 0 0 0 0,3 0 0 0 0,-1-1 0 0 0,-3-2 0 0 0,-3-1 0 0 0,-2-1 0 0 0,-2-1 0 0 0,-1 0 0 0 0,3 5 0 0 0,2 1 0 0 0,0 0 0 0 0,-2-1 0 0 0,-1-2 0 0 0,-1 0 0 0 0,-1-2 0 0 0,-1-1 0 0 0,0 1 0 0 0,0-1 0 0 0,-5-1 0 0 0,-2 1 0 0 0,-3 0 0 0 0,-2 0 0 0 0,3 0 0 0 0,-3 5 0 0 0,1 2 0 0 0,-2-1 0 0 0,-4-1 0 0 0,-4-2 0 0 0,-3 0 0 0 0,3-2 0 0 0,0 4 0 0 0,-1 2 0 0 0,-2 4 0 0 0,4 0 0 0 0,-1 3 0 0 0,0 4 0 0 0,3-2 0 0 0,0 3 0 0 0,-7 1 0 0 0,-3-2 0 0 0,-3 1 0 0 0,1 2 0 0 0,-1 2 0 0 0,1 1 0 0 0,1 3 0 0 0,0 0 0 0 0,1-4 0 0 0,0-1 0 0 0,0 1 0 0 0,1 0 0 0 0,-6 2 0 0 0,-1 1 0 0 0,0 1 0 0 0,2 1 0 0 0,0 0 0 0 0,2 0 0 0 0,1 0 0 0 0,1 1 0 0 0,0-1 0 0 0,-4 0 0 0 0,-2 0 0 0 0,0 0 0 0 0,2 0 0 0 0,1 5 0 0 0,-4 1 0 0 0,-5 5 0 0 0,-5 0 0 0 0,-10 3 0 0 0,-4-1 0 0 0,3-2 0 0 0,6-4 0 0 0,11-2 0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34:58.6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28363 14420 16383 0 0,'10'0'0'0'0,"14"0"0"0"0,22 0 0 0 0,13 0 0 0 0,12 5 0 0 0,4 11 0 0 0,4 14 0 0 0,-1 11 0 0 0,0 19 0 0 0,3 9 0 0 0,-7 3 0 0 0,-3 9 0 0 0,-12-4 0 0 0,-1 0 0 0 0,-6-4 0 0 0,-1 2 0 0 0,0 2 0 0 0,1-7 0 0 0,3-4 0 0 0,-9-10 0 0 0,-2-9 0 0 0,-8-7 0 0 0,-11-5 0 0 0,-9-10 0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35:00.3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29397 14102 16383 0 0,'0'10'0'0'0,"0"9"0"0"0,0 10 0 0 0,0 16 0 0 0,0 10 0 0 0,0 5 0 0 0,5 9 0 0 0,2 11 0 0 0,-6 23 0 0 0,-18 13 0 0 0,-5-2 0 0 0,-15-6 0 0 0,-21-12 0 0 0,-15-1 0 0 0,4-8 0 0 0,0 2 0 0 0,0-9 0 0 0,3-4 0 0 0,3-9 0 0 0,6-6 0 0 0,4-14 0 0 0,-5-9 0 0 0,8-2 0 0 0,12-2 0 0 0,13-6 0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35:09.2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28237 6086 16383 0 0,'0'-5'0'0'0,"0"-6"0"0"0,0-7 0 0 0,0-11 0 0 0,10-4 0 0 0,8-2 0 0 0,1-6 0 0 0,3 6 0 0 0,7 7 0 0 0,19 9 0 0 0,11 8 0 0 0,6 5 0 0 0,-4 5 0 0 0,-2 1 0 0 0,5 12 0 0 0,-5 8 0 0 0,4 6 0 0 0,-5-2 0 0 0,3 1 0 0 0,-3 0 0 0 0,-3-3 0 0 0,-9-1 0 0 0,-9-4 0 0 0,-10 0 0 0 0,-4-3 0 0 0,-2-3 0 0 0,-4 1 0 0 0,0 3 0 0 0,7 10 0 0 0,9 5 0 0 0,0 7 0 0 0,4 3 0 0 0,0 5 0 0 0,-1-1 0 0 0,-6-3 0 0 0,-9-3 0 0 0,-7 12 0 0 0,-7 7 0 0 0,-14 5 0 0 0,-11-5 0 0 0,-17 5 0 0 0,-4-5 0 0 0,2-6 0 0 0,-10-7 0 0 0,4-6 0 0 0,5-4 0 0 0,-7 6 0 0 0,-46-47 0 0 0,-12-34 0 0 0,7-9 0 0 0,14 4 0 0 0,16 14 0 0 0,14 13 0 0 0,12 10 0 0 0,7 6 0 0 0,4 4 0 0 0,2 1 0 0 0,-4 1 0 0 0,-8 0 0 0 0,-6-1 0 0 0,0-1 0 0 0,1 0 0 0 0,4-6 0 0 0,4-6 0 0 0,7-7 0 0 0,10-10 0 0 0,7-6 0 0 0,1-1 0 0 0,3-1 0 0 0,1-3 0 0 0,4-6 0 0 0,1-4 0 0 0,1-5 0 0 0,1-3 0 0 0,1-1 0 0 0,-6 3 0 0 0,-1 7 0 0 0,0 6 0 0 0,1 1 0 0 0,2 2 0 0 0,1 7 0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35:17.4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22199 6241 16383 0 0,'0'-10'0'0'0,"0"-13"0"0"0,5-8 0 0 0,6-9 0 0 0,7-2 0 0 0,5 1 0 0 0,9 2 0 0 0,-1-2 0 0 0,-6 1 0 0 0,-3-3 0 0 0,6 6 0 0 0,13 5 0 0 0,9 2 0 0 0,1 6 0 0 0,2 8 0 0 0,-7 6 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35:18.3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21881 5689 16383 0 0,'5'0'0'0'0,"7"0"0"0"0,6 0 0 0 0,10 0 0 0 0,15 0 0 0 0,6 0 0 0 0,14 0 0 0 0,-4 5 0 0 0,-6 6 0 0 0,-3 2 0 0 0,0 9 0 0 0,2 10 0 0 0,-3 0 0 0 0,1 9 0 0 0,10 3 0 0 0,-3-1 0 0 0,-8-3 0 0 0,-6-3 0 0 0,-6-8 0 0 0,-4-9 0 0 0,2-8 0 0 0,0-1 0 0 0,5 3 0 0 0,-5-1 0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35:27.4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21743 10028 16383 0 0,'0'-5'0'0'0,"0"-12"0"0"0,0-7 0 0 0,0-11 0 0 0,0-3 0 0 0,0-6 0 0 0,10-5 0 0 0,4 0 0 0 0,3 4 0 0 0,0 5 0 0 0,7 3 0 0 0,4 4 0 0 0,2 7 0 0 0,12 4 0 0 0,2 4 0 0 0,0 6 0 0 0,-2 5 0 0 0,-5-1 0 0 0,-2 0 0 0 0,-3 2 0 0 0,3 2 0 0 0,6 2 0 0 0,6 1 0 0 0,5 0 0 0 0,-2 1 0 0 0,2 0 0 0 0,0 1 0 0 0,3-1 0 0 0,2 0 0 0 0,-5 6 0 0 0,-5 0 0 0 0,-1 1 0 0 0,6 13 0 0 0,0 8 0 0 0,-4 5 0 0 0,-5 2 0 0 0,-5-1 0 0 0,-9 0 0 0 0,-10 3 0 0 0,-2 11 0 0 0,-5 7 0 0 0,-4-1 0 0 0,-3-4 0 0 0,-3-1 0 0 0,-2 6 0 0 0,0-1 0 0 0,-1-5 0 0 0,0-5 0 0 0,0-6 0 0 0,-4 1 0 0 0,-2 4 0 0 0,-10-1 0 0 0,-1-2 0 0 0,2-3 0 0 0,3-3 0 0 0,0-2 0 0 0,-4-6 0 0 0,-3-3 0 0 0,-9 4 0 0 0,-4-1 0 0 0,-2-6 0 0 0,1-2 0 0 0,0 2 0 0 0,2 8 0 0 0,0 3 0 0 0,2-3 0 0 0,5-2 0 0 0,7 1 0 0 0,2-6 0 0 0,-2-5 0 0 0,-2-6 0 0 0,2 1 0 0 0,-2-2 0 0 0,-6-3 0 0 0,-4-1 0 0 0,-8-3 0 0 0,-1-1 0 0 0,0 0 0 0 0,2-2 0 0 0,-2 1 0 0 0,0-1 0 0 0,1 1 0 0 0,3 0 0 0 0,2 0 0 0 0,2-6 0 0 0,1 0 0 0 0,5-6 0 0 0,3 1 0 0 0,4-4 0 0 0,1 1 0 0 0,-2 2 0 0 0,-3 0 0 0 0,3-5 0 0 0,4-3 0 0 0,0 1 0 0 0,-3-6 0 0 0,-3 1 0 0 0,2 0 0 0 0,-1 3 0 0 0,3 2 0 0 0,0 2 0 0 0,2 1 0 0 0,-11-13 0 0 0,-6-7 0 0 0,-8-1 0 0 0,3-5 0 0 0,8 0 0 0 0,-1-4 0 0 0,4-3 0 0 0,7 2 0 0 0,7 3 0 0 0,5 0 0 0 0,3 2 0 0 0,4 3 0 0 0,0-2 0 0 0,2 1 0 0 0,-1 3 0 0 0,0 2 0 0 0,0-2 0 0 0,-1-1 0 0 0,1 2 0 0 0,-1 1 0 0 0,0 3 0 0 0,0 0 0 0 0,0 2 0 0 0,0 1 0 0 0,0-5 0 0 0,0-7 0 0 0,0-1 0 0 0,0 6 0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36:21.2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15346 6192 16383 0 0,'5'-5'0'0'0,"21"13"0"0"0,32 26 0 0 0,136 91 0 0 0,85 45 0 0 0,49 29 0 0 0,-5-5 0 0 0,-23-21 0 0 0,-37-19 0 0 0,-54-31 0 0 0,-57-36 0 0 0,-50-34 0 0 0,-36-25 0 0 0,-31-32 0 0 0,-20-26 0 0 0,-23-23 0 0 0,-10-7 0 0 0,-8-18 0 0 0,2 3 0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36:21.2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16373 6138 16383 0 0,'-5'0'0'0'0,"-7"5"0"0"0,-6 22 0 0 0,-10 21 0 0 0,-5 37 0 0 0,-8 30 0 0 0,4 0 0 0 0,-7 10 0 0 0,4-11 0 0 0,4-15 0 0 0,8-19 0 0 0,4-23 0 0 0,0-12 0 0 0,5-7 0 0 0,1-7 0 0 0,3-2 0 0 0,-1-7 0 0 0,3-2 0 0 0,-2 5 0 0 0,1 0 0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36:33.3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16178 15137 16383 0 0,'0'-5'0'0'0,"0"-11"0"0"0,5-14 0 0 0,2-6 0 0 0,-1-2 0 0 0,-1-5 0 0 0,-1-5 0 0 0,-2-4 0 0 0,4 7 0 0 0,11 0 0 0 0,8 9 0 0 0,4 10 0 0 0,3 10 0 0 0,0 7 0 0 0,-5 0 0 0 0,8-3 0 0 0,8 0 0 0 0,2-2 0 0 0,-2 0 0 0 0,-3-1 0 0 0,-4 1 0 0 0,-2 3 0 0 0,-3 3 0 0 0,4 4 0 0 0,11 2 0 0 0,22 1 0 0 0,0 6 0 0 0,-11 12 0 0 0,-11 18 0 0 0,-13 24 0 0 0,-8 16 0 0 0,-7 5 0 0 0,-7 5 0 0 0,-6-8 0 0 0,-3-12 0 0 0,-2-1 0 0 0,-1-7 0 0 0,-1-4 0 0 0,1-5 0 0 0,0-1 0 0 0,0-3 0 0 0,0 0 0 0 0,-4 3 0 0 0,-7-6 0 0 0,-6-11 0 0 0,0-5 0 0 0,-2 4 0 0 0,-2-4 0 0 0,-8-6 0 0 0,-9-1 0 0 0,-7-4 0 0 0,-2 1 0 0 0,4-2 0 0 0,-2-4 0 0 0,-3 3 0 0 0,-3-2 0 0 0,-2-2 0 0 0,-8-3 0 0 0,3-1 0 0 0,5-3 0 0 0,8 0 0 0 0,6-1 0 0 0,5-1 0 0 0,-2-4 0 0 0,6-7 0 0 0,3-6 0 0 0,7-6 0 0 0,1-8 0 0 0,-1-3 0 0 0,-7-7 0 0 0,2-5 0 0 0,0-1 0 0 0,0 4 0 0 0,3 4 0 0 0,7 4 0 0 0,5 3 0 0 0,5 2 0 0 0,-7-4 0 0 0,-15-10 0 0 0,-4-4 0 0 0,4-2 0 0 0,6 2 0 0 0,8 4 0 0 0,0 5 0 0 0,4 4 0 0 0,2 4 0 0 0,3 1 0 0 0,3 2 0 0 0,1 0 0 0 0,6 6 0 0 0,2 1 0 0 0,5 0 0 0 0,6 3 0 0 0,4 0 0 0 0,-2 3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35:51.6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24322 11869 16383 0 0,'0'5'0'0'0,"-5"11"0"0"0,-6 7 0 0 0,-15 10 0 0 0,-18 13 0 0 0,-6 8 0 0 0,-4 9 0 0 0,-7 9 0 0 0,-7 10 0 0 0,-16 15 0 0 0,-8 10 0 0 0,-12 6 0 0 0,-2-2 0 0 0,7-11 0 0 0,11-12 0 0 0,15-17 0 0 0,17-21 0 0 0,16-13 0 0 0,11-14 0 0 0,11-10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35:52.0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23590 12293 16383 0 0,'14'9'0'0'0,"29"18"0"0"0,35 23 0 0 0,18 17 0 0 0,-1 2 0 0 0,-9-6 0 0 0,-13-14 0 0 0,-15-10 0 0 0,-17-7 0 0 0,-11-5 0 0 0,-6-2 0 0 0,-2-4 0 0 0,-4 2 0 0 0,-2-2 0 0 0,2 0 0 0 0,-2 2 0 0 0,1-4 0 0 0,-3 0 0 0 0,2-4 0 0 0,-3-3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35:53.3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23765 12478 16383 0 0,'0'-4'0'0'0,"-4"-8"0"0"0,-7-5 0 0 0,-6-9 0 0 0,-5-11 0 0 0,-4 2 0 0 0,-6 2 0 0 0,-3-7 0 0 0,-9-8 0 0 0,-8-3 0 0 0,-12-4 0 0 0,-6-2 0 0 0,-1 5 0 0 0,8 6 0 0 0,10 11 0 0 0,8 6 0 0 0,13 9 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36:43.8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24790 4576 16383 0 0,'0'-4'0'0'0,"-5"-3"0"0"0,-6 1 0 0 0,-6 1 0 0 0,-5 2 0 0 0,-3 6 0 0 0,-2 7 0 0 0,-2 6 0 0 0,-10 15 0 0 0,-2 8 0 0 0,0 5 0 0 0,3 6 0 0 0,-2 12 0 0 0,1 11 0 0 0,3 2 0 0 0,2 2 0 0 0,3-2 0 0 0,1 1 0 0 0,7-9 0 0 0,1-6 0 0 0,6-8 0 0 0,4 1 0 0 0,5-5 0 0 0,4 0 0 0 0,2-4 0 0 0,10-5 0 0 0,9-5 0 0 0,11-3 0 0 0,15-3 0 0 0,13-6 0 0 0,3-2 0 0 0,4-5 0 0 0,2-5 0 0 0,-1-4 0 0 0,2-4 0 0 0,4-6 0 0 0,-5-4 0 0 0,0-14 0 0 0,4-8 0 0 0,-7-9 0 0 0,-3-3 0 0 0,-8-4 0 0 0,-7-3 0 0 0,-12-8 0 0 0,-7 0 0 0 0,-3 6 0 0 0,-5 1 0 0 0,-6 0 0 0 0,-5-1 0 0 0,1-2 0 0 0,0-1 0 0 0,-3-2 0 0 0,-1 0 0 0 0,-2-1 0 0 0,-1 0 0 0 0,-5 0 0 0 0,-7 0 0 0 0,-6 0 0 0 0,-1 1 0 0 0,-1 4 0 0 0,2-4 0 0 0,-6-1 0 0 0,-3-1 0 0 0,-2 5 0 0 0,-6 6 0 0 0,3 7 0 0 0,2 4 0 0 0,2 9 0 0 0,-1 9 0 0 0,1 2 0 0 0,0-1 0 0 0,0 2 0 0 0,-5 4 0 0 0,-2 3 0 0 0,0 4 0 0 0,2 1 0 0 0,0 1 0 0 0,2 2 0 0 0,1-1 0 0 0,1 1 0 0 0,0 0 0 0 0,0 4 0 0 0,-4 6 0 0 0,-2 2 0 0 0,0-3 0 0 0,7 4 0 0 0,2-3 0 0 0,6 3 0 0 0,5-1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28:46.4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2656 3445 16383 0 0,'10'0'0'0'0,"12"0"0"0"0,17 0 0 0 0,6 0 0 0 0,10 0 0 0 0,5 0 0 0 0,2 0 0 0 0,-5 0 0 0 0,-3 0 0 0 0,-1 0 0 0 0,-4 0 0 0 0,-7 0 0 0 0,-5 0 0 0 0,-4 0 0 0 0,-8 0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37:06.1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13458 4778 16383 0 0,'0'5'0'0'0,"0"11"0"0"0,0 7 0 0 0,-9 15 0 0 0,-13 9 0 0 0,-12 7 0 0 0,-15 8 0 0 0,-3-1 0 0 0,-2-7 0 0 0,-3-8 0 0 0,1-2 0 0 0,4-3 0 0 0,1 0 0 0 0,1-2 0 0 0,3 2 0 0 0,6 3 0 0 0,4-5 0 0 0,4-6 0 0 0,-2 3 0 0 0,6-2 0 0 0,2-1 0 0 0,1-6 0 0 0,1-3 0 0 0,4-1 0 0 0,5-4 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37:07.1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12520 4821 16383 0 0,'0'4'0'0'0,"10"17"0"0"0,2 9 0 0 0,19 22 0 0 0,9 9 0 0 0,2 6 0 0 0,3 3 0 0 0,4-2 0 0 0,3-7 0 0 0,-8-10 0 0 0,-6-4 0 0 0,-5-10 0 0 0,-3-1 0 0 0,-2-3 0 0 0,3-2 0 0 0,-3-1 0 0 0,-2-2 0 0 0,5 0 0 0 0,1 0 0 0 0,4 4 0 0 0,2 2 0 0 0,-1-1 0 0 0,2 4 0 0 0,4 1 0 0 0,5 2 0 0 0,3 5 0 0 0,-3-5 0 0 0,1-1 0 0 0,6-2 0 0 0,-2-7 0 0 0,-5-4 0 0 0,-10-6 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37:08.5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12669 5350 16383 0 0,'0'5'0'0'0,"-5"6"0"0"0,-1 6 0 0 0,-5 9 0 0 0,-5 1 0 0 0,0 0 0 0 0,3 1 0 0 0,-1-1 0 0 0,-3 1 0 0 0,2 0 0 0 0,-2-5 0 0 0,2-1 0 0 0,4 0 0 0 0,-1-4 0 0 0,1-5 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37:23.0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18824 8372 16383 0 0,'-4'4'0'0'0,"-3"8"0"0"0,-3 5 0 0 0,-6 9 0 0 0,0 11 0 0 0,-7 12 0 0 0,-3 3 0 0 0,1 7 0 0 0,-3 7 0 0 0,2-2 0 0 0,2-3 0 0 0,-1-8 0 0 0,4-7 0 0 0,6-2 0 0 0,6-4 0 0 0,-1-4 0 0 0,1-4 0 0 0,3-2 0 0 0,2 4 0 0 0,1 0 0 0 0,2-1 0 0 0,1-1 0 0 0,0-2 0 0 0,5 0 0 0 0,7-6 0 0 0,5-3 0 0 0,5-4 0 0 0,4-5 0 0 0,1 0 0 0 0,2-2 0 0 0,5-3 0 0 0,6 2 0 0 0,6 0 0 0 0,0-2 0 0 0,1-2 0 0 0,-2-1 0 0 0,-5-3 0 0 0,-3 0 0 0 0,-4-1 0 0 0,-3 0 0 0 0,3-1 0 0 0,1 1 0 0 0,-1-1 0 0 0,4 1 0 0 0,-1 0 0 0 0,0 0 0 0 0,-3 0 0 0 0,-1-5 0 0 0,-2-6 0 0 0,-1-1 0 0 0,-6-4 0 0 0,-2 2 0 0 0,-4-2 0 0 0,-1 1 0 0 0,2-1 0 0 0,3-2 0 0 0,2-4 0 0 0,2 3 0 0 0,2 0 0 0 0,-4-3 0 0 0,-6-1 0 0 0,-1 3 0 0 0,-3 0 0 0 0,0 3 0 0 0,-1 1 0 0 0,-3-3 0 0 0,-3-2 0 0 0,2 2 0 0 0,0 0 0 0 0,-2-2 0 0 0,4 3 0 0 0,-1-1 0 0 0,-2-1 0 0 0,4 2 0 0 0,-2 0 0 0 0,-1-2 0 0 0,-2-2 0 0 0,-2-2 0 0 0,-3-2 0 0 0,0-1 0 0 0,-1-1 0 0 0,0 0 0 0 0,-1-1 0 0 0,1 1 0 0 0,0 0 0 0 0,-1 0 0 0 0,1 0 0 0 0,-5 0 0 0 0,-1 0 0 0 0,0 0 0 0 0,-3 5 0 0 0,-1 1 0 0 0,2 1 0 0 0,-3 2 0 0 0,1 1 0 0 0,2-1 0 0 0,-3 1 0 0 0,1 1 0 0 0,2-3 0 0 0,-2-2 0 0 0,-4 3 0 0 0,-1-1 0 0 0,-1 4 0 0 0,2-1 0 0 0,-2-2 0 0 0,2-2 0 0 0,3-3 0 0 0,-1 3 0 0 0,2 0 0 0 0,2 0 0 0 0,-2-7 0 0 0,-5-4 0 0 0,2 0 0 0 0,-3 0 0 0 0,1-4 0 0 0,-1 5 0 0 0,-2-3 0 0 0,-4 0 0 0 0,-2-3 0 0 0,3-1 0 0 0,0 2 0 0 0,-1 2 0 0 0,3 2 0 0 0,5 2 0 0 0,5 1 0 0 0,-1 6 0 0 0,-4 6 0 0 0,-3 12 0 0 0,-5 5 0 0 0,3 9 0 0 0,-2 11 0 0 0,0 8 0 0 0,2 8 0 0 0,-5 3 0 0 0,-3-5 0 0 0,4-4 0 0 0,4-2 0 0 0,2-6 0 0 0,-1 3 0 0 0,2 1 0 0 0,-1 2 0 0 0,3 1 0 0 0,4-1 0 0 0,3 1 0 0 0,3-1 0 0 0,2 1 0 0 0,1-1 0 0 0,-3 5 0 0 0,-6 1 0 0 0,-7 4 0 0 0,-4 6 0 0 0,1 9 0 0 0,4 0 0 0 0,0 6 0 0 0,2 7 0 0 0,5 6 0 0 0,2 5 0 0 0,-1 9 0 0 0,-4-1 0 0 0,-10 4 0 0 0,-11 5 0 0 0,-13 12 0 0 0,-14 10 0 0 0,-10 5 0 0 0,1-14 0 0 0,9-24 0 0 0,13-32 0 0 0,16-29 0 0 0,12-28 0 0 0,10-17 0 0 0,7-5 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37:45.4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22988 8102 16383 0 0,'-10'0'0'0'0,"-12"0"0"0"0,-12 4 0 0 0,-9 3 0 0 0,-3-1 0 0 0,-3-2 0 0 0,-2 0 0 0 0,2 3 0 0 0,6 0 0 0 0,4 0 0 0 0,10 2 0 0 0,4 5 0 0 0,2 1 0 0 0,5 1 0 0 0,1 8 0 0 0,-2 0 0 0 0,3 1 0 0 0,4 5 0 0 0,-1-2 0 0 0,2-1 0 0 0,-2-1 0 0 0,1 0 0 0 0,-2-4 0 0 0,2-1 0 0 0,2 0 0 0 0,3 2 0 0 0,-1 1 0 0 0,-1 2 0 0 0,-2-4 0 0 0,0-1 0 0 0,2 1 0 0 0,3 6 0 0 0,-3 3 0 0 0,0 1 0 0 0,2 0 0 0 0,3-1 0 0 0,0-1 0 0 0,-2-1 0 0 0,-1 0 0 0 0,1-1 0 0 0,1 0 0 0 0,2-1 0 0 0,2 1 0 0 0,0 0 0 0 0,1 4 0 0 0,0 2 0 0 0,0 0 0 0 0,0-1 0 0 0,1-2 0 0 0,-1-1 0 0 0,0-1 0 0 0,0-1 0 0 0,5-5 0 0 0,6-1 0 0 0,6-5 0 0 0,5-6 0 0 0,3 1 0 0 0,2 3 0 0 0,2-1 0 0 0,5-4 0 0 0,1-2 0 0 0,9 1 0 0 0,7 0 0 0 0,-1 2 0 0 0,1 0 0 0 0,1 3 0 0 0,-4-1 0 0 0,-5-3 0 0 0,-5-3 0 0 0,-4-3 0 0 0,-4-2 0 0 0,-1-1 0 0 0,-2-1 0 0 0,0-1 0 0 0,0 1 0 0 0,0-1 0 0 0,0 1 0 0 0,0-1 0 0 0,1 1 0 0 0,0-5 0 0 0,-5-6 0 0 0,-2-1 0 0 0,-4-8 0 0 0,-5-6 0 0 0,1 2 0 0 0,-3 1 0 0 0,-3-2 0 0 0,3 0 0 0 0,-1-6 0 0 0,-2-2 0 0 0,-2 0 0 0 0,-2-5 0 0 0,-1 1 0 0 0,3 0 0 0 0,1 3 0 0 0,0 3 0 0 0,-2 0 0 0 0,-1 3 0 0 0,-1-5 0 0 0,-1-1 0 0 0,-1 0 0 0 0,0-3 0 0 0,0 0 0 0 0,0-3 0 0 0,0 0 0 0 0,-1 2 0 0 0,1 3 0 0 0,-4 3 0 0 0,-3 2 0 0 0,-4 6 0 0 0,0 2 0 0 0,2 1 0 0 0,-3-2 0 0 0,-3-1 0 0 0,-5 4 0 0 0,2 0 0 0 0,3-1 0 0 0,0 2 0 0 0,-2 1 0 0 0,-3-2 0 0 0,-3 3 0 0 0,-3 4 0 0 0,-1 4 0 0 0,0 4 0 0 0,-2 2 0 0 0,6 3 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37:57.3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13500 8250 16383 0 0,'0'9'0'0'0,"-9"18"0"0"0,-13 18 0 0 0,-12 21 0 0 0,-5 12 0 0 0,-10 13 0 0 0,-7 1 0 0 0,3-7 0 0 0,0-4 0 0 0,-1-5 0 0 0,5-2 0 0 0,1-8 0 0 0,8-12 0 0 0,12-4 0 0 0,0-7 0 0 0,1-6 0 0 0,0 1 0 0 0,5-2 0 0 0,5-2 0 0 0,2-2 0 0 0,-2-2 0 0 0,3-1 0 0 0,-2-1 0 0 0,2 0 0 0 0,-1-6 0 0 0,2-1 0 0 0,-2-4 0 0 0,2 0 0 0 0,3 1 0 0 0,3 3 0 0 0,-2-3 0 0 0,1-4 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37:58.2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12414 8461 16383 0 0,'5'5'0'0'0,"11"16"0"0"0,7 13 0 0 0,10 6 0 0 0,13 11 0 0 0,17 5 0 0 0,13 4 0 0 0,8 0 0 0 0,3-5 0 0 0,-8-2 0 0 0,-8-11 0 0 0,-7-2 0 0 0,-9-9 0 0 0,-5-4 0 0 0,-6-2 0 0 0,-6-1 0 0 0,1 0 0 0 0,2 1 0 0 0,-1-3 0 0 0,-2-7 0 0 0,2 0 0 0 0,-1 2 0 0 0,-3-2 0 0 0,-3 1 0 0 0,-1-2 0 0 0,-3-3 0 0 0,0-4 0 0 0,3 2 0 0 0,7 3 0 0 0,0 1 0 0 0,4-2 0 0 0,-1 1 0 0 0,-3-1 0 0 0,-3-2 0 0 0,-3-3 0 0 0,-7-2 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38:56.9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24616 4863 16383 0 0,'-5'0'0'0'0,"-10"0"0"0"0,-14 5 0 0 0,-14 6 0 0 0,-15 6 0 0 0,-17 9 0 0 0,-14 11 0 0 0,-11 7 0 0 0,-17 16 0 0 0,-7 7 0 0 0,-12 2 0 0 0,9-2 0 0 0,11-7 0 0 0,21-10 0 0 0,21-12 0 0 0,15-14 0 0 0,16-5 0 0 0,7-2 0 0 0,0 6 0 0 0,-4 4 0 0 0,-4 2 0 0 0,-4 1 0 0 0,6 0 0 0 0,10-1 0 0 0,5-5 0 0 0,9-6 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38:59.3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22892 4609 16383 0 0,'0'5'0'0'0,"0"6"0"0"0,0 11 0 0 0,4 10 0 0 0,12 16 0 0 0,12 12 0 0 0,16 16 0 0 0,9-1 0 0 0,11 1 0 0 0,8 2 0 0 0,11-2 0 0 0,5-6 0 0 0,7 1 0 0 0,2-4 0 0 0,3-2 0 0 0,-11-9 0 0 0,-16-3 0 0 0,-10-12 0 0 0,-12-12 0 0 0,-14-6 0 0 0,-9-3 0 0 0,0-5 0 0 0,-4 1 0 0 0,-2 1 0 0 0,0 3 0 0 0,2 3 0 0 0,0-2 0 0 0,-3-1 0 0 0,0-3 0 0 0,5-5 0 0 0,8 1 0 0 0,3-3 0 0 0,-5 3 0 0 0,-3-2 0 0 0,-2 3 0 0 0,-1-1 0 0 0,1 1 0 0 0,-1-1 0 0 0,-4 2 0 0 0,-6-2 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39:20.2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18510 5178 16383 0 0,'0'5'0'0'0,"0"6"0"0"0,0 6 0 0 0,-5 5 0 0 0,-1 3 0 0 0,-5 2 0 0 0,0 2 0 0 0,1 0 0 0 0,3 0 0 0 0,-2 0 0 0 0,0-1 0 0 0,2 6 0 0 0,2 0 0 0 0,2 0 0 0 0,1-1 0 0 0,1 3 0 0 0,1 0 0 0 0,1 4 0 0 0,-1-1 0 0 0,0-2 0 0 0,1-2 0 0 0,-1-3 0 0 0,9-2 0 0 0,14-6 0 0 0,11-2 0 0 0,14-5 0 0 0,19-1 0 0 0,16-3 0 0 0,3-4 0 0 0,7-3 0 0 0,1-2 0 0 0,-1-3 0 0 0,-7-1 0 0 0,-8-1 0 0 0,-13 1 0 0 0,-18-6 0 0 0,-12-10 0 0 0,-11-8 0 0 0,-6-9 0 0 0,-6-3 0 0 0,-4-1 0 0 0,-5 1 0 0 0,-1 2 0 0 0,-3 3 0 0 0,0 1 0 0 0,0 1 0 0 0,0-4 0 0 0,1-5 0 0 0,-1-2 0 0 0,1 1 0 0 0,-1 4 0 0 0,1 2 0 0 0,0-3 0 0 0,-4-5 0 0 0,-3 1 0 0 0,2 1 0 0 0,-5 4 0 0 0,0 2 0 0 0,2 2 0 0 0,-3 7 0 0 0,1 2 0 0 0,-3 5 0 0 0,1 1 0 0 0,-2-2 0 0 0,-4 2 0 0 0,-3 5 0 0 0,-3-2 0 0 0,-2-3 0 0 0,-2 2 0 0 0,-5 2 0 0 0,-6-1 0 0 0,-7 2 0 0 0,-4-2 0 0 0,1 1 0 0 0,5 3 0 0 0,4 2 0 0 0,5 3 0 0 0,3 2 0 0 0,3 2 0 0 0,1 0 0 0 0,1 0 0 0 0,0 5 0 0 0,5 7 0 0 0,1 1 0 0 0,-5 3 0 0 0,-3 3 0 0 0,-6 4 0 0 0,-2-3 0 0 0,1-4 0 0 0,2-5 0 0 0,6 0 0 0 0,8 4 0 0 0,8-2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28:47.2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4307 3395 16383 0 0,'5'0'0'0'0,"6"0"0"0"0,1-5 0 0 0,4-1 0 0 0,8 0 0 0 0,10 1 0 0 0,3 2 0 0 0,1 0 0 0 0,-2 2 0 0 0,-7-4 0 0 0,-3-1 0 0 0,-2 0 0 0 0,0 1 0 0 0,1 2 0 0 0,0 1 0 0 0,-3 1 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39:30.5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13075 11675 16383 0 0,'-5'0'0'0'0,"-6"5"0"0"0,-6 11 0 0 0,-5 12 0 0 0,-8 11 0 0 0,-4 8 0 0 0,0 10 0 0 0,0 6 0 0 0,6-4 0 0 0,8-8 0 0 0,3-6 0 0 0,3-8 0 0 0,6-4 0 0 0,2-3 0 0 0,4-3 0 0 0,1 0 0 0 0,2-1 0 0 0,-1 1 0 0 0,6-1 0 0 0,6 2 0 0 0,5-1 0 0 0,6 1 0 0 0,-3-1 0 0 0,7-4 0 0 0,6-1 0 0 0,4-5 0 0 0,4-5 0 0 0,0 0 0 0 0,3-1 0 0 0,3-4 0 0 0,-2-2 0 0 0,2-3 0 0 0,-4 0 0 0 0,-3-2 0 0 0,0-1 0 0 0,-1 1 0 0 0,2-1 0 0 0,3 1 0 0 0,-1-5 0 0 0,2-2 0 0 0,2-3 0 0 0,-1-2 0 0 0,0 3 0 0 0,2 2 0 0 0,-7-2 0 0 0,-6 0 0 0 0,-4-3 0 0 0,-7-4 0 0 0,-3 0 0 0 0,-1-1 0 0 0,-3-3 0 0 0,0 2 0 0 0,-3 0 0 0 0,1-8 0 0 0,2-3 0 0 0,-1-1 0 0 0,2-1 0 0 0,-4 0 0 0 0,-2 1 0 0 0,-5 1 0 0 0,2 0 0 0 0,-1-4 0 0 0,-1-1 0 0 0,-3-5 0 0 0,-1 0 0 0 0,-2-3 0 0 0,0 1 0 0 0,-1-2 0 0 0,0 2 0 0 0,-1 2 0 0 0,1 0 0 0 0,0 0 0 0 0,-1 3 0 0 0,-4 3 0 0 0,-1 2 0 0 0,0 1 0 0 0,-4 7 0 0 0,1 1 0 0 0,-4 1 0 0 0,-4-2 0 0 0,-4 4 0 0 0,-3 5 0 0 0,2 0 0 0 0,1 2 0 0 0,-6-1 0 0 0,-8-4 0 0 0,-2 2 0 0 0,-1 3 0 0 0,3 3 0 0 0,2 4 0 0 0,1 3 0 0 0,3 1 0 0 0,0 1 0 0 0,1 0 0 0 0,1 1 0 0 0,-1 0 0 0 0,-4-1 0 0 0,-2 1 0 0 0,-4-1 0 0 0,-1 0 0 0 0,2 0 0 0 0,-3 0 0 0 0,-3 5 0 0 0,-5 1 0 0 0,7 5 0 0 0,5 0 0 0 0,4 3 0 0 0,2 4 0 0 0,3 4 0 0 0,0-3 0 0 0,5 1 0 0 0,6 2 0 0 0,2 2 0 0 0,-3 1 0 0 0,3 1 0 0 0,-2 2 0 0 0,2-5 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39:40.5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17748 11763 16383 0 0,'10'0'0'0'0,"2"5"0"0"0,10 6 0 0 0,10 6 0 0 0,8 10 0 0 0,13 9 0 0 0,7 9 0 0 0,6 5 0 0 0,7 5 0 0 0,1-4 0 0 0,1 0 0 0 0,7 1 0 0 0,0-4 0 0 0,-1-6 0 0 0,-9-4 0 0 0,-7-5 0 0 0,-10-8 0 0 0,-10-7 0 0 0,-8-8 0 0 0,-5 0 0 0 0,-8 2 0 0 0,-3 0 0 0 0,-1 2 0 0 0,1-1 0 0 0,-3 2 0 0 0,0 3 0 0 0,7 3 0 0 0,8 8 0 0 0,8 3 0 0 0,7 2 0 0 0,4-6 0 0 0,3 2 0 0 0,-3-3 0 0 0,-5-3 0 0 0,-7-5 0 0 0,-10-5 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39:40.5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19038 11615 16383 0 0,'-5'0'0'0'0,"-1"10"0"0"0,-5 16 0 0 0,-5 15 0 0 0,-9 13 0 0 0,-10 13 0 0 0,-4 8 0 0 0,-9 11 0 0 0,-6 10 0 0 0,-13 16 0 0 0,0 0 0 0 0,-12 8 0 0 0,-6 8 0 0 0,-9 10 0 0 0,-2 1 0 0 0,2-4 0 0 0,6-6 0 0 0,14-12 0 0 0,10-10 0 0 0,6-14 0 0 0,9-19 0 0 0,12-17 0 0 0,13-13 0 0 0,10-14 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39:49.3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23764 12271 16383 0 0,'0'15'0'0'0,"-5"8"0"0"0,-6 16 0 0 0,-1 14 0 0 0,-4 9 0 0 0,-3 12 0 0 0,-9 12 0 0 0,-8 11 0 0 0,-8 3 0 0 0,-1-1 0 0 0,-2 1 0 0 0,-8-1 0 0 0,-4-10 0 0 0,4-13 0 0 0,6-17 0 0 0,12-7 0 0 0,7-14 0 0 0,4-12 0 0 0,6-7 0 0 0,2-1 0 0 0,4 1 0 0 0,5-3 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39:49.9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22828 12674 16383 0 0,'5'0'0'0'0,"6"0"0"0"0,6 0 0 0 0,14 4 0 0 0,17 7 0 0 0,4 6 0 0 0,12 5 0 0 0,15 4 0 0 0,8 1 0 0 0,-2-3 0 0 0,-1-1 0 0 0,0 0 0 0 0,0 5 0 0 0,-1 4 0 0 0,-9 5 0 0 0,-4 1 0 0 0,-3-1 0 0 0,5 3 0 0 0,0-2 0 0 0,2-1 0 0 0,-2-8 0 0 0,-4-3 0 0 0,-13-7 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40:07.4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13353 3974 16383 0 0,'-5'0'0'0'0,"-6"5"0"0"0,-1 6 0 0 0,-9 11 0 0 0,-4 15 0 0 0,-4 12 0 0 0,-1 6 0 0 0,4 4 0 0 0,3 6 0 0 0,-1 1 0 0 0,0 4 0 0 0,-1 4 0 0 0,-1 3 0 0 0,4-6 0 0 0,5-5 0 0 0,2-6 0 0 0,3-7 0 0 0,3-9 0 0 0,-1-11 0 0 0,1-6 0 0 0,1-4 0 0 0,8-1 0 0 0,18-4 0 0 0,10-5 0 0 0,15 0 0 0 0,14-2 0 0 0,7 2 0 0 0,7-2 0 0 0,5-2 0 0 0,0-3 0 0 0,-4-3 0 0 0,0-1 0 0 0,-8-1 0 0 0,-4-1 0 0 0,-9-1 0 0 0,-8-4 0 0 0,-6-2 0 0 0,-5-9 0 0 0,-3-2 0 0 0,3-2 0 0 0,-4-3 0 0 0,-7-2 0 0 0,3-2 0 0 0,1 0 0 0 0,-2-1 0 0 0,-2-1 0 0 0,-3 1 0 0 0,-1 0 0 0 0,-3 0 0 0 0,1-1 0 0 0,-2-3 0 0 0,-3-2 0 0 0,-4 0 0 0 0,-3 1 0 0 0,-1 2 0 0 0,-2 1 0 0 0,0 1 0 0 0,0 1 0 0 0,-1 0 0 0 0,0 0 0 0 0,1 0 0 0 0,0 1 0 0 0,-5-1 0 0 0,-2 1 0 0 0,-3-1 0 0 0,-2 0 0 0 0,-2 5 0 0 0,-4 1 0 0 0,-3 5 0 0 0,-4 0 0 0 0,-6 4 0 0 0,-3 3 0 0 0,-5-1 0 0 0,-1 1 0 0 0,2 3 0 0 0,3-3 0 0 0,2 1 0 0 0,2 2 0 0 0,2 1 0 0 0,-13 3 0 0 0,-5 1 0 0 0,-8 6 0 0 0,-9 3 0 0 0,-3 4 0 0 0,1 0 0 0 0,6-1 0 0 0,9-3 0 0 0,8-2 0 0 0,12 3 0 0 0,6-1 0 0 0,7 4 0 0 0,7 0 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40:11.9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19525 5011 16383 0 0,'-5'0'0'0'0,"-6"0"0"0"0,-11 10 0 0 0,-6 12 0 0 0,-8 7 0 0 0,-8 13 0 0 0,-9 14 0 0 0,-12 11 0 0 0,-12 13 0 0 0,-17 17 0 0 0,-7 7 0 0 0,-15 8 0 0 0,8-14 0 0 0,17-20 0 0 0,15-13 0 0 0,16-13 0 0 0,13-15 0 0 0,10-14 0 0 0,6-7 0 0 0,9 0 0 0 0,3 1 0 0 0,0-2 0 0 0,4 1 0 0 0,-1 3 0 0 0,-3-3 0 0 0,3-3 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40:13.5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18172 5181 16383 0 0,'4'0'0'0'0,"12"9"0"0"0,12 13 0 0 0,16 7 0 0 0,9 9 0 0 0,1 2 0 0 0,6-1 0 0 0,1 2 0 0 0,1 0 0 0 0,-2-4 0 0 0,-1-2 0 0 0,9 2 0 0 0,11 4 0 0 0,11 4 0 0 0,10 0 0 0 0,1 2 0 0 0,-2-3 0 0 0,2 0 0 0 0,-8-1 0 0 0,-5-5 0 0 0,-8-7 0 0 0,-13-6 0 0 0,-13-6 0 0 0,-11-2 0 0 0,-13-4 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40:46.6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23046 5081 16383 0 0,'0'5'0'0'0,"0"6"0"0"0,0 10 0 0 0,0 12 0 0 0,-4 10 0 0 0,-7 11 0 0 0,-6 1 0 0 0,-1-3 0 0 0,-1-2 0 0 0,3-4 0 0 0,3-6 0 0 0,4-4 0 0 0,4-4 0 0 0,3-3 0 0 0,1 4 0 0 0,2 0 0 0 0,-1 0 0 0 0,1-1 0 0 0,0-2 0 0 0,-1 0 0 0 0,6-2 0 0 0,0 0 0 0 0,5-4 0 0 0,10-8 0 0 0,10-5 0 0 0,10-6 0 0 0,7-2 0 0 0,1-3 0 0 0,1-1 0 0 0,1 0 0 0 0,2 0 0 0 0,-4 0 0 0 0,-4 0 0 0 0,-7 1 0 0 0,-4-1 0 0 0,-3 1 0 0 0,-3 0 0 0 0,-5-4 0 0 0,-2-7 0 0 0,-1-2 0 0 0,2-2 0 0 0,2-5 0 0 0,1 3 0 0 0,-3-2 0 0 0,-1-2 0 0 0,1 2 0 0 0,-4 1 0 0 0,1-3 0 0 0,1-6 0 0 0,2-4 0 0 0,-3-1 0 0 0,-4 0 0 0 0,-5 1 0 0 0,-4 1 0 0 0,-3 0 0 0 0,-3 2 0 0 0,0-1 0 0 0,-1 2 0 0 0,0-1 0 0 0,0 0 0 0 0,1 0 0 0 0,-1 1 0 0 0,1-1 0 0 0,0 0 0 0 0,0 0 0 0 0,0 1 0 0 0,-5 3 0 0 0,-1 3 0 0 0,-5 4 0 0 0,-5 0 0 0 0,-4-1 0 0 0,-4 2 0 0 0,-3-1 0 0 0,0 2 0 0 0,-2 4 0 0 0,0 4 0 0 0,0 3 0 0 0,1 2 0 0 0,-1 2 0 0 0,1-5 0 0 0,0 0 0 0 0,0-5 0 0 0,-4-1 0 0 0,-3 2 0 0 0,2 3 0 0 0,0 1 0 0 0,2 3 0 0 0,1 1 0 0 0,1 0 0 0 0,1 2 0 0 0,4-1 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40:54.5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14197 8059 16383 0 0,'-5'0'0'0'0,"-6"0"0"0"0,-11 10 0 0 0,-6 12 0 0 0,-8 12 0 0 0,-12 14 0 0 0,-8 9 0 0 0,-12 9 0 0 0,-15 12 0 0 0,-11 11 0 0 0,-19 11 0 0 0,-8 1 0 0 0,-3-2 0 0 0,-5-3 0 0 0,2-9 0 0 0,3-10 0 0 0,13-12 0 0 0,21-9 0 0 0,16-9 0 0 0,16-3 0 0 0,8-4 0 0 0,13-4 0 0 0,8-8 0 0 0,4-9 0 0 0,6-4 0 0 0,7-3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30:12.7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11247 4721 16383 0 0,'-4'0'0'0'0,"-7"5"0"0"0,-6 6 0 0 0,-5 6 0 0 0,1 5 0 0 0,0-2 0 0 0,3 1 0 0 0,5 2 0 0 0,0-4 0 0 0,1 1 0 0 0,0 0 0 0 0,0 3 0 0 0,3 1 0 0 0,-2 2 0 0 0,1 1 0 0 0,-2 1 0 0 0,0 0 0 0 0,3 0 0 0 0,2 1 0 0 0,3-1 0 0 0,2 0 0 0 0,1 0 0 0 0,1 0 0 0 0,1 0 0 0 0,4 4 0 0 0,2 7 0 0 0,4-3 0 0 0,5 1 0 0 0,5-6 0 0 0,-2-2 0 0 0,1-8 0 0 0,2-6 0 0 0,2-6 0 0 0,-3 0 0 0 0,-1-1 0 0 0,1 2 0 0 0,7 0 0 0 0,3-2 0 0 0,11-2 0 0 0,12-2 0 0 0,16-2 0 0 0,10-2 0 0 0,11 0 0 0 0,3 0 0 0 0,-8 0 0 0 0,-16-1 0 0 0,-13 1 0 0 0,-18-5 0 0 0,-10-2 0 0 0,-5 1 0 0 0,-2-3 0 0 0,0-6 0 0 0,0 1 0 0 0,2-3 0 0 0,2 2 0 0 0,-4-1 0 0 0,-1-3 0 0 0,1 2 0 0 0,1 4 0 0 0,-3-1 0 0 0,-5-3 0 0 0,-5-2 0 0 0,0-9 0 0 0,-1-3 0 0 0,-2-2 0 0 0,-3 0 0 0 0,-2 2 0 0 0,0 0 0 0 0,-2 1 0 0 0,0 2 0 0 0,-1-1 0 0 0,1 1 0 0 0,-5 1 0 0 0,-7-1 0 0 0,0 0 0 0 0,-4 6 0 0 0,1 0 0 0 0,-1 0 0 0 0,2-1 0 0 0,-2 4 0 0 0,-2-1 0 0 0,-4 0 0 0 0,-2 2 0 0 0,3 0 0 0 0,0 2 0 0 0,-1 5 0 0 0,3-1 0 0 0,1 2 0 0 0,-3-2 0 0 0,-1 0 0 0 0,-2 3 0 0 0,-2 3 0 0 0,-1 2 0 0 0,-6-2 0 0 0,-1-1 0 0 0,0-4 0 0 0,1 0 0 0 0,1 2 0 0 0,2 3 0 0 0,1-3 0 0 0,0 0 0 0 0,1 2 0 0 0,1 2 0 0 0,-1 2 0 0 0,1 1 0 0 0,-1 2 0 0 0,0 0 0 0 0,5 5 0 0 0,2 1 0 0 0,-1 1 0 0 0,-1-2 0 0 0,3 3 0 0 0,1 6 0 0 0,-2-1 0 0 0,3 3 0 0 0,0-1 0 0 0,3 1 0 0 0,4 3 0 0 0,-1-2 0 0 0,2-4 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40:56.5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12245 7869 16383 0 0,'0'4'0'0'0,"0"17"0"0"0,5 13 0 0 0,10 16 0 0 0,13 13 0 0 0,11 10 0 0 0,9 12 0 0 0,4 10 0 0 0,9 4 0 0 0,-2-7 0 0 0,-1-8 0 0 0,-6-10 0 0 0,-2-7 0 0 0,-5-16 0 0 0,-10-11 0 0 0,-11-9 0 0 0,-5-3 0 0 0,-1-8 0 0 0,-3-2 0 0 0,0 1 0 0 0,2-3 0 0 0,4 5 0 0 0,7 9 0 0 0,8 8 0 0 0,13 3 0 0 0,-3-1 0 0 0,6 2 0 0 0,8 4 0 0 0,3-2 0 0 0,5-3 0 0 0,10-9 0 0 0,6-5 0 0 0,3-2 0 0 0,-4-6 0 0 0,-7-1 0 0 0,-6 1 0 0 0,-11 2 0 0 0,-10-2 0 0 0,-14 0 0 0 0,-8-4 0 0 0,-4-3 0 0 0,-6 0 0 0 0,-6-1 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41:32.0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18519 8242 16383 0 0,'-10'0'0'0'0,"-7"5"0"0"0,-11 6 0 0 0,-10 11 0 0 0,-3 6 0 0 0,-4-1 0 0 0,1-1 0 0 0,3 0 0 0 0,8 0 0 0 0,6-4 0 0 0,2-1 0 0 0,5 0 0 0 0,2 2 0 0 0,4 2 0 0 0,-1-4 0 0 0,2-1 0 0 0,4 2 0 0 0,-2 1 0 0 0,2 1 0 0 0,1 2 0 0 0,3 1 0 0 0,2 1 0 0 0,1 0 0 0 0,2 0 0 0 0,0 0 0 0 0,0 0 0 0 0,1 0 0 0 0,-1 0 0 0 0,1 0 0 0 0,4-5 0 0 0,1 4 0 0 0,0 6 0 0 0,-1 2 0 0 0,3-5 0 0 0,1-2 0 0 0,-2-2 0 0 0,3 0 0 0 0,4 0 0 0 0,0 1 0 0 0,-2-1 0 0 0,1 2 0 0 0,-1-1 0 0 0,2 1 0 0 0,3 0 0 0 0,-1 0 0 0 0,1-5 0 0 0,3-2 0 0 0,-2 1 0 0 0,5 1 0 0 0,8-3 0 0 0,13-5 0 0 0,4-6 0 0 0,4-3 0 0 0,6-4 0 0 0,3-1 0 0 0,-4-1 0 0 0,-2-1 0 0 0,-1 0 0 0 0,-5 0 0 0 0,-1 0 0 0 0,0 1 0 0 0,2-1 0 0 0,-3 1 0 0 0,-5 0 0 0 0,0 0 0 0 0,-7-4 0 0 0,-4-3 0 0 0,-4-3 0 0 0,-1-1 0 0 0,-5-4 0 0 0,-1 2 0 0 0,-5-2 0 0 0,-4-4 0 0 0,-4-7 0 0 0,1 0 0 0 0,0-5 0 0 0,2-6 0 0 0,5-2 0 0 0,0 1 0 0 0,-3-2 0 0 0,-3 0 0 0 0,-3-2 0 0 0,-3-3 0 0 0,-2 1 0 0 0,-1-2 0 0 0,0 3 0 0 0,-6-1 0 0 0,-1-3 0 0 0,1 3 0 0 0,1-2 0 0 0,-4 3 0 0 0,1 4 0 0 0,-4-1 0 0 0,-5 2 0 0 0,2-3 0 0 0,-3 2 0 0 0,3 2 0 0 0,-2 3 0 0 0,-2 7 0 0 0,-3 8 0 0 0,3 3 0 0 0,4-1 0 0 0,0 2 0 0 0,-2 5 0 0 0,2-2 0 0 0,-2 2 0 0 0,-2 2 0 0 0,-2 3 0 0 0,-4 2 0 0 0,-6 1 0 0 0,-2-3 0 0 0,-1-1 0 0 0,-4 0 0 0 0,-5 2 0 0 0,0 1 0 0 0,8-4 0 0 0,4 0 0 0 0,4 1 0 0 0,1 1 0 0 0,0 2 0 0 0,0-4 0 0 0,0 0 0 0 0,-1 1 0 0 0,0 1 0 0 0,-1 2 0 0 0,0 1 0 0 0,5 1 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41:50.1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25336 12314 16383 0 0,'-4'0'0'0'0,"-7"4"0"0"0,-6 3 0 0 0,-5 3 0 0 0,-4 2 0 0 0,-1-3 0 0 0,-2 8 0 0 0,-5 4 0 0 0,-6 0 0 0 0,-1 6 0 0 0,-8 2 0 0 0,-14 1 0 0 0,-11-4 0 0 0,-3-2 0 0 0,-1 0 0 0 0,-3-4 0 0 0,-1-2 0 0 0,8-2 0 0 0,3-1 0 0 0,9-2 0 0 0,10 2 0 0 0,9-2 0 0 0,11 1 0 0 0,8-2 0 0 0,2-2 0 0 0,1 2 0 0 0,3 3 0 0 0,0-1 0 0 0,-1 2 0 0 0,-2 3 0 0 0,-3-2 0 0 0,-2-3 0 0 0,4 0 0 0 0,1-2 0 0 0,-1 1 0 0 0,3-1 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41:53.0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24014 11763 16383 0 0,'0'5'0'0'0,"0"6"0"0"0,0 6 0 0 0,4 5 0 0 0,7 3 0 0 0,2 3 0 0 0,-2 0 0 0 0,2 1 0 0 0,3 5 0 0 0,4 1 0 0 0,4 5 0 0 0,-3-1 0 0 0,0 4 0 0 0,11 12 0 0 0,9 12 0 0 0,11 13 0 0 0,8 7 0 0 0,7 3 0 0 0,-4 1 0 0 0,-2-11 0 0 0,-12-14 0 0 0,-14-13 0 0 0,-8-17 0 0 0,-9-8 0 0 0,-3-10 0 0 0,-4-3 0 0 0,-3 1 0 0 0,1 2 0 0 0,4 3 0 0 0,4-2 0 0 0,0 0 0 0 0,1 2 0 0 0,3 2 0 0 0,2 2 0 0 0,2 1 0 0 0,-3 1 0 0 0,-1-4 0 0 0,-3-6 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42:29.0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14690 11869 16383 0 0,'0'5'0'0'0,"-10"6"0"0"0,-7 11 0 0 0,-6 6 0 0 0,-13 13 0 0 0,-10 8 0 0 0,-12 11 0 0 0,-9 4 0 0 0,-4 6 0 0 0,-8 0 0 0 0,5-7 0 0 0,0-9 0 0 0,-1-5 0 0 0,2-6 0 0 0,10-5 0 0 0,5-4 0 0 0,8-4 0 0 0,8-7 0 0 0,6-2 0 0 0,5 0 0 0 0,2 1 0 0 0,2 1 0 0 0,1-3 0 0 0,0 0 0 0 0,4 2 0 0 0,1-4 0 0 0,5 0 0 0 0,4 2 0 0 0,0-3 0 0 0,2 1 0 0 0,3-12 0 0 0,7-12 0 0 0,8-10 0 0 0,8-11 0 0 0,5-2 0 0 0,0 0 0 0 0,-4 0 0 0 0,-5 0 0 0 0,-4 6 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42:32.5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14041 12225 16383 0 0,'0'5'0'0'0,"-5"6"0"0"0,-11 11 0 0 0,-7 11 0 0 0,-5 9 0 0 0,-7 3 0 0 0,-2 2 0 0 0,0 4 0 0 0,2 2 0 0 0,2 1 0 0 0,7 2 0 0 0,3 0 0 0 0,5-5 0 0 0,6-5 0 0 0,5-7 0 0 0,4-5 0 0 0,2-3 0 0 0,6-3 0 0 0,7-1 0 0 0,6-5 0 0 0,9-6 0 0 0,1-2 0 0 0,5-2 0 0 0,10-4 0 0 0,8-3 0 0 0,10-3 0 0 0,12-1 0 0 0,10-1 0 0 0,8 0 0 0 0,17-6 0 0 0,10-6 0 0 0,-1-5 0 0 0,-11-5 0 0 0,-15-4 0 0 0,-17 3 0 0 0,-21 1 0 0 0,-21-1 0 0 0,-14-1 0 0 0,-12-6 0 0 0,-5-3 0 0 0,-4 0 0 0 0,-2-5 0 0 0,1 1 0 0 0,1-4 0 0 0,1 0 0 0 0,0 3 0 0 0,2 3 0 0 0,-1 3 0 0 0,1 2 0 0 0,0 1 0 0 0,1 1 0 0 0,-1-4 0 0 0,0-2 0 0 0,-5 1 0 0 0,-1-4 0 0 0,-5 0 0 0 0,-5 6 0 0 0,1 3 0 0 0,2 3 0 0 0,-1 0 0 0 0,-3-6 0 0 0,-4-1 0 0 0,3 0 0 0 0,-2 0 0 0 0,-1 6 0 0 0,3 2 0 0 0,-1 6 0 0 0,4 1 0 0 0,-1 3 0 0 0,-3 4 0 0 0,-7 4 0 0 0,-4 3 0 0 0,-1 2 0 0 0,-1 1 0 0 0,1 0 0 0 0,0 1 0 0 0,2 0 0 0 0,0-1 0 0 0,1 1 0 0 0,0-1 0 0 0,0 0 0 0 0,0 0 0 0 0,-4 0 0 0 0,-2 0 0 0 0,0 0 0 0 0,-3 0 0 0 0,-1 0 0 0 0,2 0 0 0 0,2 0 0 0 0,3 0 0 0 0,1 5 0 0 0,1 1 0 0 0,1 5 0 0 0,5 5 0 0 0,6 4 0 0 0,7 4 0 0 0,4 3 0 0 0,-1-4 0 0 0,1-5 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43:29.2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19370 12250 16383 0 0,'0'5'0'0'0,"0"6"0"0"0,-5 11 0 0 0,-10 15 0 0 0,-9 12 0 0 0,-8-3 0 0 0,-5 0 0 0 0,5-3 0 0 0,-2-4 0 0 0,-5-3 0 0 0,0-5 0 0 0,-8 4 0 0 0,-10 9 0 0 0,-14 11 0 0 0,-14 6 0 0 0,-3 3 0 0 0,-4-1 0 0 0,-1-7 0 0 0,10-7 0 0 0,19-12 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43:31.3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17875 12335 16383 0 0,'5'0'0'0'0,"11"5"0"0"0,17 1 0 0 0,12 0 0 0 0,17 3 0 0 0,28 6 0 0 0,21 4 0 0 0,10 9 0 0 0,5 9 0 0 0,-1 7 0 0 0,-3 2 0 0 0,2 6 0 0 0,-6 0 0 0 0,6 0 0 0 0,-5-4 0 0 0,-13-5 0 0 0,-15-5 0 0 0,-8-10 0 0 0,-10-4 0 0 0,-12-7 0 0 0,-11-5 0 0 0,-15-1 0 0 0,-8-2 0 0 0,-4-3 0 0 0,-7 3 0 0 0,-4 0 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43:48.5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23412 8345 16383 0 0,'-9'19'0'0'0,"-4"25"0"0"0,-3 19 0 0 0,-5 19 0 0 0,2 13 0 0 0,-1 5 0 0 0,3 0 0 0 0,4-3 0 0 0,5-4 0 0 0,4-8 0 0 0,6-13 0 0 0,4-16 0 0 0,5-11 0 0 0,6-14 0 0 0,4-7 0 0 0,14-8 0 0 0,14-6 0 0 0,4-6 0 0 0,7-3 0 0 0,12-6 0 0 0,4-7 0 0 0,-3-7 0 0 0,2-14 0 0 0,2-10 0 0 0,-3-4 0 0 0,0-7 0 0 0,-3-4 0 0 0,1-7 0 0 0,2-1 0 0 0,-2 5 0 0 0,2 4 0 0 0,-13 7 0 0 0,-12 3 0 0 0,-9 3 0 0 0,-11 2 0 0 0,-7-4 0 0 0,-6-1 0 0 0,-6-4 0 0 0,-5 3 0 0 0,-3 0 0 0 0,-2-2 0 0 0,-1 4 0 0 0,-1 4 0 0 0,1 5 0 0 0,-5-1 0 0 0,-5 1 0 0 0,-7 8 0 0 0,-4 7 0 0 0,-3 4 0 0 0,-3 0 0 0 0,0 3 0 0 0,-1 4 0 0 0,0-1 0 0 0,-5 2 0 0 0,-6 2 0 0 0,-10 3 0 0 0,-6 2 0 0 0,-3 2 0 0 0,3 0 0 0 0,7 1 0 0 0,7 1 0 0 0,11-1 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43:57.1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13229 2302 16383 0 0,'5'0'0'0'0,"5"0"0"0"0,6 0 0 0 0,4 0 0 0 0,3 0 0 0 0,3 0 0 0 0,-4 4 0 0 0,-1 2 0 0 0,0 0 0 0 0,-3 3 0 0 0,0 0 0 0 0,0 3 0 0 0,-1 3 0 0 0,-1 0 0 0 0,2-3 0 0 0,-2 1 0 0 0,1-2 0 0 0,1-2 0 0 0,-1 1 0 0 0,-1-1 0 0 0,3-2 0 0 0,-3 2 0 0 0,-3 4 0 0 0,-1 0 0 0 0,3 2 0 0 0,4-1 0 0 0,1 0 0 0 0,4-1 0 0 0,-4 1 0 0 0,0-1 0 0 0,-4 1 0 0 0,0-2 0 0 0,2 2 0 0 0,2-2 0 0 0,-3 1 0 0 0,1-1 0 0 0,-3 2 0 0 0,0-2 0 0 0,2-3 0 0 0,-1 2 0 0 0,0 3 0 0 0,2-1 0 0 0,3 2 0 0 0,1-1 0 0 0,2 0 0 0 0,2-1 0 0 0,-5 1 0 0 0,-1-2 0 0 0,-3 2 0 0 0,-1-2 0 0 0,1-3 0 0 0,-2 2 0 0 0,1-1 0 0 0,2 1 0 0 0,2 0 0 0 0,3-2 0 0 0,-4 1 0 0 0,1 4 0 0 0,0-1 0 0 0,-3 2 0 0 0,1-1 0 0 0,0-4 0 0 0,-2 2 0 0 0,1-2 0 0 0,2-3 0 0 0,-3 3 0 0 0,-4 3 0 0 0,1 0 0 0 0,2-3 0 0 0,-2 2 0 0 0,2-1 0 0 0,3-3 0 0 0,-2 2 0 0 0,1-1 0 0 0,1-2 0 0 0,-1 2 0 0 0,0 0 0 0 0,-3 3 0 0 0,1-2 0 0 0,2-1 0 0 0,-2 2 0 0 0,2-2 0 0 0,1-1 0 0 0,-2 2 0 0 0,1-1 0 0 0,1-2 0 0 0,-1 2 0 0 0,0 5 0 0 0,1-1 0 0 0,3-3 0 0 0,-3 2 0 0 0,1-1 0 0 0,-4 2 0 0 0,0-2 0 0 0,3-2 0 0 0,-3 1 0 0 0,1 4 0 0 0,2 4 0 0 0,3-2 0 0 0,-3 2 0 0 0,0-3 0 0 0,2-4 0 0 0,-3 1 0 0 0,0-2 0 0 0,-3 2 0 0 0,-3 3 0 0 0,0-1 0 0 0,3-2 0 0 0,3 0 0 0 0,4-1 0 0 0,-3 1 0 0 0,1 0 0 0 0,-3 1 0 0 0,0-1 0 0 0,-3 1 0 0 0,-3-1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30:55.4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18870 4736 16383 0 0,'0'0'0'0'0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43:57.1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15239 2275 16383 0 0,'-5'0'0'0'0,"-5"0"0"0"0,-6 0 0 0 0,-4 0 0 0 0,-4 0 0 0 0,3 5 0 0 0,1 1 0 0 0,-2-1 0 0 0,4 4 0 0 0,1 0 0 0 0,-2-1 0 0 0,-2-3 0 0 0,-2-1 0 0 0,-1 2 0 0 0,0 1 0 0 0,-2-1 0 0 0,0-2 0 0 0,0-1 0 0 0,0 3 0 0 0,-1 0 0 0 0,1 0 0 0 0,5 3 0 0 0,1-1 0 0 0,0 4 0 0 0,-2-1 0 0 0,0-2 0 0 0,-2-2 0 0 0,-1-3 0 0 0,0 2 0 0 0,-1 1 0 0 0,0-2 0 0 0,0 4 0 0 0,0-1 0 0 0,0-1 0 0 0,0-1 0 0 0,0-3 0 0 0,0-1 0 0 0,5 3 0 0 0,1 1 0 0 0,-1-1 0 0 0,4 4 0 0 0,1-1 0 0 0,-3 0 0 0 0,-1-3 0 0 0,-2-2 0 0 0,2 4 0 0 0,1-1 0 0 0,-1 0 0 0 0,-1-2 0 0 0,-2 4 0 0 0,-1-1 0 0 0,-2-1 0 0 0,5 3 0 0 0,1 0 0 0 0,4 3 0 0 0,0-1 0 0 0,-1-2 0 0 0,-3-3 0 0 0,3 3 0 0 0,-1-2 0 0 0,4 4 0 0 0,-2 0 0 0 0,-1 1 0 0 0,2 5 0 0 0,-2-2 0 0 0,-1-3 0 0 0,2 1 0 0 0,4 2 0 0 0,-1-1 0 0 0,-2 2 0 0 0,1 1 0 0 0,-1 0 0 0 0,2-1 0 0 0,-2-1 0 0 0,3 0 0 0 0,-2-3 0 0 0,1 2 0 0 0,0 3 0 0 0,-4 2 0 0 0,-2-1 0 0 0,1 0 0 0 0,0-3 0 0 0,3 1 0 0 0,-1-3 0 0 0,3 1 0 0 0,3 2 0 0 0,0-1 0 0 0,-4-3 0 0 0,1 0 0 0 0,-2-1 0 0 0,2 1 0 0 0,-1-1 0 0 0,1 2 0 0 0,3 3 0 0 0,-1-1 0 0 0,-3-3 0 0 0,1 1 0 0 0,-2-2 0 0 0,2 1 0 0 0,-2-1 0 0 0,3 3 0 0 0,-2 2 0 0 0,-3-1 0 0 0,-3-4 0 0 0,3 2 0 0 0,-2-2 0 0 0,4 1 0 0 0,0 0 0 0 0,-3-4 0 0 0,2 3 0 0 0,0-2 0 0 0,2 3 0 0 0,0-1 0 0 0,-3-3 0 0 0,1 3 0 0 0,0-2 0 0 0,-2-1 0 0 0,2 1 0 0 0,-1 0 0 0 0,3-2 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43:57.1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21444 7726 16383 0 0,'-4'0'0'0'0,"-6"0"0"0"0,-6 0 0 0 0,-4 0 0 0 0,-4 0 0 0 0,-1 0 0 0 0,-2 0 0 0 0,5 4 0 0 0,1 2 0 0 0,0-1 0 0 0,3 4 0 0 0,1 0 0 0 0,-2-1 0 0 0,3 2 0 0 0,0-1 0 0 0,2 3 0 0 0,4 4 0 0 0,-1-2 0 0 0,1 3 0 0 0,-1-3 0 0 0,0 1 0 0 0,-2-2 0 0 0,2 1 0 0 0,-3-1 0 0 0,2 0 0 0 0,3 4 0 0 0,-2-2 0 0 0,1 1 0 0 0,-2-2 0 0 0,-3-4 0 0 0,1 2 0 0 0,-2-2 0 0 0,2 1 0 0 0,-1 0 0 0 0,2 2 0 0 0,-2-1 0 0 0,3 1 0 0 0,-2-1 0 0 0,2 2 0 0 0,-1-2 0 0 0,1 2 0 0 0,-2-2 0 0 0,2 2 0 0 0,-2 3 0 0 0,-2-2 0 0 0,1 1 0 0 0,-1-2 0 0 0,2 1 0 0 0,-1-2 0 0 0,2 1 0 0 0,-1-2 0 0 0,1 2 0 0 0,0-2 0 0 0,1 1 0 0 0,-2-1 0 0 0,-2 2 0 0 0,1 2 0 0 0,-1-1 0 0 0,-3 2 0 0 0,-2-3 0 0 0,3 1 0 0 0,0-3 0 0 0,-2-2 0 0 0,3 1 0 0 0,4 3 0 0 0,0-1 0 0 0,-2-3 0 0 0,1 2 0 0 0,-1-2 0 0 0,2 3 0 0 0,-1-2 0 0 0,-3-2 0 0 0,2 1 0 0 0,-2 0 0 0 0,3 1 0 0 0,-1 0 0 0 0,3 2 0 0 0,-2-1 0 0 0,1 2 0 0 0,0-2 0 0 0,-4-2 0 0 0,2 1 0 0 0,-1-2 0 0 0,2 3 0 0 0,4 3 0 0 0,-2 0 0 0 0,-2-4 0 0 0,1 2 0 0 0,-2-2 0 0 0,-3-3 0 0 0,2 2 0 0 0,0-1 0 0 0,1 2 0 0 0,0 0 0 0 0,2 2 0 0 0,-1-1 0 0 0,-2 1 0 0 0,-4 0 0 0 0,3 1 0 0 0,-1-2 0 0 0,-2-3 0 0 0,3 2 0 0 0,0-1 0 0 0,3 1 0 0 0,-1 0 0 0 0,2 2 0 0 0,8-1 0 0 0,9-3 0 0 0,8-2 0 0 0,7-4 0 0 0,4-1 0 0 0,3-1 0 0 0,1-1 0 0 0,1-1 0 0 0,-1 1 0 0 0,0-1 0 0 0,0 1 0 0 0,-5-5 0 0 0,-1-1 0 0 0,-1 1 0 0 0,1 0 0 0 0,2 2 0 0 0,1 1 0 0 0,0-3 0 0 0,2-2 0 0 0,-1 2 0 0 0,1 1 0 0 0,0 1 0 0 0,0 1 0 0 0,0 1 0 0 0,0 1 0 0 0,0 0 0 0 0,0 0 0 0 0,0 0 0 0 0,0 1 0 0 0,0-1 0 0 0,-1 0 0 0 0,1 0 0 0 0,0 0 0 0 0,0 0 0 0 0,0 0 0 0 0,-1 0 0 0 0,1 0 0 0 0,0 0 0 0 0,4 0 0 0 0,2 0 0 0 0,-1 0 0 0 0,0 0 0 0 0,-2 0 0 0 0,-2 0 0 0 0,5 0 0 0 0,0 0 0 0 0,-1 0 0 0 0,-1 0 0 0 0,-1 0 0 0 0,-1 0 0 0 0,-2 0 0 0 0,0 0 0 0 0,0 0 0 0 0,0 0 0 0 0,-1 0 0 0 0,1 0 0 0 0,-1 0 0 0 0,1 0 0 0 0,0 0 0 0 0,0 0 0 0 0,-1 0 0 0 0,1 0 0 0 0,0 0 0 0 0,0 0 0 0 0,0 0 0 0 0,-1 0 0 0 0,1 0 0 0 0,0 0 0 0 0,0 0 0 0 0,0 0 0 0 0,0 0 0 0 0,-1 0 0 0 0,1 0 0 0 0,0 0 0 0 0,0 0 0 0 0,-5-4 0 0 0,-1-2 0 0 0,0 0 0 0 0,2 2 0 0 0,0 0 0 0 0,2 2 0 0 0,1 1 0 0 0,0 1 0 0 0,1 0 0 0 0,9-4 0 0 0,3-2 0 0 0,-1 1 0 0 0,-2 1 0 0 0,-3 1 0 0 0,-2 1 0 0 0,-2 1 0 0 0,-6-4 0 0 0,-2-1 0 0 0,0 1 0 0 0,1 0 0 0 0,1 2 0 0 0,2 2 0 0 0,0 0 0 0 0,1 0 0 0 0,1 1 0 0 0,0 1 0 0 0,0-1 0 0 0,0 0 0 0 0,0 0 0 0 0,0 0 0 0 0,0 0 0 0 0,0 1 0 0 0,-5-6 0 0 0,-5-5 0 0 0,-11-1 0 0 0,-5-4 0 0 0,-7 2 0 0 0,-8 2 0 0 0,0-1 0 0 0,-3-3 0 0 0,-2 1 0 0 0,-2 3 0 0 0,2-1 0 0 0,1 2 0 0 0,-1 2 0 0 0,2-2 0 0 0,1 1 0 0 0,-2 2 0 0 0,3-2 0 0 0,-1 0 0 0 0,-1 2 0 0 0,-3-3 0 0 0,3-3 0 0 0,0 0 0 0 0,3-2 0 0 0,0 1 0 0 0,-3 4 0 0 0,3-2 0 0 0,-1 2 0 0 0,-2-2 0 0 0,1-3 0 0 0,1 0 0 0 0,2-1 0 0 0,-1 2 0 0 0,-2 0 0 0 0,-3 1 0 0 0,2-1 0 0 0,0 1 0 0 0,3 0 0 0 0,0 0 0 0 0,2 0 0 0 0,-1 1 0 0 0,-3 3 0 0 0,2-2 0 0 0,-1 1 0 0 0,-2 3 0 0 0,2-2 0 0 0,-1 0 0 0 0,3-3 0 0 0,-1 2 0 0 0,2-3 0 0 0,-1 1 0 0 0,2-2 0 0 0,-2 2 0 0 0,2-2 0 0 0,-1 1 0 0 0,1 0 0 0 0,-2 0 0 0 0,-2 0 0 0 0,-4 0 0 0 0,3 0 0 0 0,-2 1 0 0 0,0 2 0 0 0,-3 4 0 0 0,3-2 0 0 0,1 0 0 0 0,3-2 0 0 0,-1 0 0 0 0,-1 1 0 0 0,1-1 0 0 0,0 1 0 0 0,3-3 0 0 0,2-4 0 0 0,0 2 0 0 0,2-3 0 0 0,1-1 0 0 0,-1 1 0 0 0,-4 5 0 0 0,0-1 0 0 0,-2 2 0 0 0,2-2 0 0 0,-2 2 0 0 0,3-2 0 0 0,-3 1 0 0 0,3-1 0 0 0,-2 1 0 0 0,-2 3 0 0 0,0-2 0 0 0,5-3 0 0 0,-2 1 0 0 0,2-2 0 0 0,-1 1 0 0 0,1 0 0 0 0,2-3 0 0 0,-1 1 0 0 0,0 4 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43:57.1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20770 1799 16383 0 0,'0'5'0'0'0,"0"5"0"0"0,0 6 0 0 0,4-1 0 0 0,6 3 0 0 0,2 2 0 0 0,2 2 0 0 0,4 2 0 0 0,3 1 0 0 0,-2 0 0 0 0,0 1 0 0 0,-3 1 0 0 0,0-5 0 0 0,-3-2 0 0 0,-3 0 0 0 0,1-2 0 0 0,-2-2 0 0 0,3-2 0 0 0,-2 1 0 0 0,3-3 0 0 0,-1 1 0 0 0,-3 4 0 0 0,1-3 0 0 0,0 2 0 0 0,2-2 0 0 0,3 1 0 0 0,0 2 0 0 0,1 3 0 0 0,2-2 0 0 0,-1 0 0 0 0,0 1 0 0 0,2-2 0 0 0,-3 1 0 0 0,1 0 0 0 0,-2 3 0 0 0,-1-3 0 0 0,-1 1 0 0 0,1-4 0 0 0,2 0 0 0 0,-1 3 0 0 0,1-3 0 0 0,-2 1 0 0 0,1 2 0 0 0,2-2 0 0 0,-1 1 0 0 0,0-3 0 0 0,-2 1 0 0 0,-4 2 0 0 0,2-2 0 0 0,-3 2 0 0 0,3-4 0 0 0,-1 2 0 0 0,2-2 0 0 0,3 1 0 0 0,-1 2 0 0 0,1 4 0 0 0,-2 2 0 0 0,1 2 0 0 0,-2 1 0 0 0,1 1 0 0 0,3-5 0 0 0,-2 4 0 0 0,1-2 0 0 0,-2-2 0 0 0,1 1 0 0 0,2 1 0 0 0,-2 0 0 0 0,2-3 0 0 0,-3 0 0 0 0,0-5 0 0 0,-1 1 0 0 0,-3 1 0 0 0,0 3 0 0 0,4 1 0 0 0,4 3 0 0 0,-2 1 0 0 0,1 0 0 0 0,-2 1 0 0 0,1-4 0 0 0,-3-1 0 0 0,1-5 0 0 0,-2 0 0 0 0,2 1 0 0 0,-2 2 0 0 0,1-1 0 0 0,-1-1 0 0 0,2 2 0 0 0,-2 2 0 0 0,2-2 0 0 0,-2-1 0 0 0,1-2 0 0 0,0-1 0 0 0,0-2 0 0 0,-1 1 0 0 0,-2 2 0 0 0,0-1 0 0 0,0 1 0 0 0,2-2 0 0 0,-1 0 0 0 0,2-1 0 0 0,-2 1 0 0 0,-1 3 0 0 0,0-2 0 0 0,0 1 0 0 0,2-2 0 0 0,-1 1 0 0 0,2 2 0 0 0,3 3 0 0 0,-1 2 0 0 0,2-3 0 0 0,-3 1 0 0 0,1-4 0 0 0,-2-1 0 0 0,1 3 0 0 0,3-3 0 0 0,-2 2 0 0 0,1-4 0 0 0,-2 2 0 0 0,1-3 0 0 0,-3 2 0 0 0,2-2 0 0 0,-2 2 0 0 0,2-2 0 0 0,2 1 0 0 0,4 4 0 0 0,-3 2 0 0 0,1-1 0 0 0,-2 0 0 0 0,-5 2 0 0 0,1-3 0 0 0,2-4 0 0 0,-1 0 0 0 0,2 2 0 0 0,-2 3 0 0 0,-3 3 0 0 0,1-2 0 0 0,-1-1 0 0 0,-2 3 0 0 0,1-4 0 0 0,0 0 0 0 0,2-2 0 0 0,0 0 0 0 0,-2-12 0 0 0,-3-18 0 0 0,-3-12 0 0 0,-1-6 0 0 0,-5 4 0 0 0,-3 1 0 0 0,0 2 0 0 0,1 0 0 0 0,1 5 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43:57.1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22280 2223 16383 0 0,'-4'0'0'0'0,"-6"0"0"0"0,-2 4 0 0 0,-2 2 0 0 0,0 4 0 0 0,-1 0 0 0 0,2 3 0 0 0,-2-1 0 0 0,-2 3 0 0 0,2 2 0 0 0,-2-2 0 0 0,-1 2 0 0 0,-3 2 0 0 0,-2-3 0 0 0,-1 1 0 0 0,-1 2 0 0 0,-1-2 0 0 0,4 0 0 0 0,2-3 0 0 0,-1-4 0 0 0,4 2 0 0 0,0-3 0 0 0,-2 3 0 0 0,-1 3 0 0 0,-2-1 0 0 0,2 2 0 0 0,1-2 0 0 0,-1-4 0 0 0,3 2 0 0 0,0-2 0 0 0,-2 2 0 0 0,3 3 0 0 0,-1-1 0 0 0,-1-2 0 0 0,2 0 0 0 0,-1-1 0 0 0,3 1 0 0 0,-1 0 0 0 0,-2 1 0 0 0,2 3 0 0 0,-1-1 0 0 0,-3 1 0 0 0,-1-2 0 0 0,2 1 0 0 0,-1-2 0 0 0,4 1 0 0 0,-1-1 0 0 0,3 0 0 0 0,-1-1 0 0 0,-2 2 0 0 0,-3-2 0 0 0,1 1 0 0 0,0-1 0 0 0,3 2 0 0 0,0-2 0 0 0,-3 2 0 0 0,3 2 0 0 0,-1 0 0 0 0,-3-5 0 0 0,3 2 0 0 0,-1-2 0 0 0,3 1 0 0 0,-1 0 0 0 0,-2-4 0 0 0,2 3 0 0 0,-1-2 0 0 0,2 3 0 0 0,-1-2 0 0 0,2 3 0 0 0,0-1 0 0 0,-4-2 0 0 0,2 0 0 0 0,-1 0 0 0 0,2 2 0 0 0,-1-1 0 0 0,2 2 0 0 0,-1-1 0 0 0,2 2 0 0 0,-1-2 0 0 0,1 2 0 0 0,-2-2 0 0 0,2 2 0 0 0,-2-2 0 0 0,2 2 0 0 0,-1-2 0 0 0,1 1 0 0 0,-2-1 0 0 0,2 2 0 0 0,-2-2 0 0 0,2 2 0 0 0,-2-2 0 0 0,2 2 0 0 0,-2-2 0 0 0,-2 2 0 0 0,-4 2 0 0 0,-2 4 0 0 0,3 2 0 0 0,-1-3 0 0 0,0 1 0 0 0,2 0 0 0 0,1-2 0 0 0,3-1 0 0 0,-1-3 0 0 0,2 1 0 0 0,0-2 0 0 0,-4 0 0 0 0,-2-1 0 0 0,2 2 0 0 0,-1-2 0 0 0,3 1 0 0 0,-1 3 0 0 0,-1-1 0 0 0,1 2 0 0 0,0-3 0 0 0,2 1 0 0 0,-1-3 0 0 0,-2-2 0 0 0,2 1 0 0 0,-1-2 0 0 0,-3-1 0 0 0,3 1 0 0 0,4 4 0 0 0,-1 0 0 0 0,2 2 0 0 0,-1-2 0 0 0,1-3 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43:57.1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33552 3704 16383 0 0,'-4'0'0'0'0,"-2"5"0"0"0,-4 0 0 0 0,0 5 0 0 0,-3 1 0 0 0,0 2 0 0 0,3 4 0 0 0,-1-2 0 0 0,1 2 0 0 0,-2 2 0 0 0,1 2 0 0 0,-2-2 0 0 0,1 0 0 0 0,-2 0 0 0 0,2 3 0 0 0,-2-3 0 0 0,2-1 0 0 0,-2-3 0 0 0,2 1 0 0 0,-2 1 0 0 0,2 2 0 0 0,-2 3 0 0 0,-2-2 0 0 0,1-1 0 0 0,-2-4 0 0 0,3 1 0 0 0,4 2 0 0 0,-2 2 0 0 0,3 1 0 0 0,-3-1 0 0 0,1-1 0 0 0,2 1 0 0 0,-1-3 0 0 0,1 0 0 0 0,2 2 0 0 0,1 2 0 0 0,-1 1 0 0 0,0 2 0 0 0,-4-3 0 0 0,1-1 0 0 0,1 0 0 0 0,-1-3 0 0 0,0 1 0 0 0,-2-4 0 0 0,1 0 0 0 0,-2-1 0 0 0,1 0 0 0 0,-2-1 0 0 0,2 2 0 0 0,-2-3 0 0 0,2 3 0 0 0,-2-2 0 0 0,2 1 0 0 0,-2 0 0 0 0,2 0 0 0 0,-2-1 0 0 0,2 2 0 0 0,-2-2 0 0 0,-2-2 0 0 0,1 0 0 0 0,3 4 0 0 0,-1-1 0 0 0,2 2 0 0 0,-1-1 0 0 0,1 0 0 0 0,-2-1 0 0 0,-3-3 0 0 0,1 1 0 0 0,3 3 0 0 0,-1-1 0 0 0,2 2 0 0 0,-1-2 0 0 0,1 2 0 0 0,-2-3 0 0 0,1 2 0 0 0,-2 3 0 0 0,-2-2 0 0 0,1 2 0 0 0,7-3 0 0 0,10-4 0 0 0,9-3 0 0 0,7-3 0 0 0,4-2 0 0 0,4-2 0 0 0,1 0 0 0 0,0-1 0 0 0,1 1 0 0 0,-1-1 0 0 0,0 1 0 0 0,0-1 0 0 0,-1 1 0 0 0,0 0 0 0 0,0 0 0 0 0,-1 0 0 0 0,1 0 0 0 0,0 0 0 0 0,0 0 0 0 0,-1 0 0 0 0,1 0 0 0 0,0 0 0 0 0,0 0 0 0 0,0 0 0 0 0,-1 0 0 0 0,1 0 0 0 0,0 0 0 0 0,4 0 0 0 0,2 0 0 0 0,-1 0 0 0 0,-1 0 0 0 0,-1 0 0 0 0,-1 0 0 0 0,-1 0 0 0 0,-1 0 0 0 0,0 0 0 0 0,0 0 0 0 0,-1 0 0 0 0,1 0 0 0 0,0 0 0 0 0,-1 0 0 0 0,1 0 0 0 0,0 0 0 0 0,0 0 0 0 0,-1 0 0 0 0,1 0 0 0 0,0 0 0 0 0,0 0 0 0 0,0 0 0 0 0,-1 0 0 0 0,1 0 0 0 0,0 0 0 0 0,-4-4 0 0 0,-2-2 0 0 0,0 0 0 0 0,1 2 0 0 0,-3-4 0 0 0,0 1 0 0 0,1 0 0 0 0,2 2 0 0 0,2 2 0 0 0,1 1 0 0 0,-3-3 0 0 0,-6-6 0 0 0,-9-4 0 0 0,-6-5 0 0 0,-7-3 0 0 0,-3-2 0 0 0,1-2 0 0 0,-3 5 0 0 0,-4 5 0 0 0,2 2 0 0 0,2-2 0 0 0,-1 3 0 0 0,2-1 0 0 0,-2 2 0 0 0,2-1 0 0 0,2-2 0 0 0,3-4 0 0 0,-2 3 0 0 0,-4-1 0 0 0,0-2 0 0 0,2-1 0 0 0,-1 2 0 0 0,0 0 0 0 0,3 0 0 0 0,-2 2 0 0 0,1 0 0 0 0,2-2 0 0 0,-3 3 0 0 0,2-1 0 0 0,0-1 0 0 0,-1 1 0 0 0,0 1 0 0 0,-3 2 0 0 0,1-1 0 0 0,-2 2 0 0 0,1-1 0 0 0,-1 2 0 0 0,0-1 0 0 0,-1 1 0 0 0,2-2 0 0 0,-2-2 0 0 0,2-3 0 0 0,-2 1 0 0 0,2 0 0 0 0,-2 3 0 0 0,2-1 0 0 0,3-2 0 0 0,3-2 0 0 0,-2 3 0 0 0,-4 3 0 0 0,0 0 0 0 0,2-1 0 0 0,-2 1 0 0 0,2-2 0 0 0,2-1 0 0 0,-2 1 0 0 0,1-1 0 0 0,-3 3 0 0 0,1-1 0 0 0,-2-2 0 0 0,1-3 0 0 0,-2 2 0 0 0,2 0 0 0 0,3 3 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43:57.1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14684 7726 16383 0 0,'5'4'0'0'0,"1"6"0"0"0,4 6 0 0 0,4 0 0 0 0,1 2 0 0 0,1 2 0 0 0,-1 2 0 0 0,0 1 0 0 0,-1 2 0 0 0,0-3 0 0 0,3-2 0 0 0,3 1 0 0 0,-3 0 0 0 0,1-2 0 0 0,-2-1 0 0 0,-1-3 0 0 0,3 5 0 0 0,2 3 0 0 0,-3 2 0 0 0,1-3 0 0 0,-3-1 0 0 0,1 0 0 0 0,1-3 0 0 0,-2-1 0 0 0,2 2 0 0 0,1 2 0 0 0,-2 1 0 0 0,1-3 0 0 0,-3 1 0 0 0,1-5 0 0 0,-2 1 0 0 0,0 1 0 0 0,4 3 0 0 0,-2 2 0 0 0,1 2 0 0 0,2 0 0 0 0,3 2 0 0 0,2 0 0 0 0,-4 0 0 0 0,1 1 0 0 0,0-6 0 0 0,-2 0 0 0 0,-1-1 0 0 0,-3 2 0 0 0,1 0 0 0 0,2 2 0 0 0,2-4 0 0 0,-1 0 0 0 0,0 0 0 0 0,-3 2 0 0 0,0-4 0 0 0,2 0 0 0 0,3 2 0 0 0,-2 1 0 0 0,0 2 0 0 0,1-4 0 0 0,-2 0 0 0 0,0 1 0 0 0,2 2 0 0 0,2 1 0 0 0,1 1 0 0 0,2 1 0 0 0,2-4 0 0 0,-1-1 0 0 0,1 5 0 0 0,5 7 0 0 0,1 7 0 0 0,0 1 0 0 0,-2-7 0 0 0,-1-3 0 0 0,-1-4 0 0 0,-1 4 0 0 0,-1-5 0 0 0,0-1 0 0 0,-5 0 0 0 0,-1-5 0 0 0,-4-1 0 0 0,-1 1 0 0 0,6 2 0 0 0,0 1 0 0 0,0 2 0 0 0,2 0 0 0 0,0-3 0 0 0,-3-1 0 0 0,-1-3 0 0 0,1-2 0 0 0,2 3 0 0 0,-4 1 0 0 0,0-1 0 0 0,-3-1 0 0 0,1-2 0 0 0,1 0 0 0 0,2-2 0 0 0,-1 1 0 0 0,0-2 0 0 0,-3 2 0 0 0,0-2 0 0 0,-2 1 0 0 0,1-1 0 0 0,2 2 0 0 0,4-2 0 0 0,-3 1 0 0 0,1-1 0 0 0,-3-7 0 0 0,-4-9 0 0 0,-3-8 0 0 0,-9-6 0 0 0,-7-5 0 0 0,-7-3 0 0 0,-6 4 0 0 0,1 0 0 0 0,4 0 0 0 0,0 4 0 0 0,3 5 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43:57.1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15906 8096 16383 0 0,'-5'0'0'0'0,"-5"0"0"0"0,-1 5 0 0 0,-4 0 0 0 0,2 5 0 0 0,-2 1 0 0 0,1 2 0 0 0,0-1 0 0 0,1 2 0 0 0,-1-1 0 0 0,2 1 0 0 0,-2-1 0 0 0,2 1 0 0 0,-2 3 0 0 0,-2 2 0 0 0,-4 3 0 0 0,-2 2 0 0 0,-2 1 0 0 0,3 1 0 0 0,1-4 0 0 0,4-1 0 0 0,0-5 0 0 0,3 0 0 0 0,-1-3 0 0 0,-3 1 0 0 0,3 2 0 0 0,-2-2 0 0 0,2 2 0 0 0,-1-2 0 0 0,3 0 0 0 0,-2 3 0 0 0,-3 3 0 0 0,2 2 0 0 0,-1-2 0 0 0,2-1 0 0 0,-1-3 0 0 0,3 0 0 0 0,2 2 0 0 0,-1-3 0 0 0,2 1 0 0 0,-3-2 0 0 0,1 1 0 0 0,-1-3 0 0 0,0 2 0 0 0,-2 2 0 0 0,2 4 0 0 0,-2-3 0 0 0,2 1 0 0 0,-2-3 0 0 0,2 1 0 0 0,-2 2 0 0 0,2 1 0 0 0,-2-1 0 0 0,2 0 0 0 0,-1-3 0 0 0,0 1 0 0 0,0-3 0 0 0,1 1 0 0 0,-2-2 0 0 0,2 1 0 0 0,-2-1 0 0 0,2 1 0 0 0,3 4 0 0 0,-2-2 0 0 0,2-3 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43:57.1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15319 10795 16383 0 0,'0'0'0'0'0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43:57.1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14711 9287 16383 0 0,'4'0'0'0'0,"6"0"0"0"0,2 4 0 0 0,2 2 0 0 0,0 4 0 0 0,-3 5 0 0 0,0-1 0 0 0,0 3 0 0 0,1-3 0 0 0,0 2 0 0 0,1-3 0 0 0,-2 2 0 0 0,-1 2 0 0 0,-4 2 0 0 0,2-1 0 0 0,0 0 0 0 0,-2 2 0 0 0,3-3 0 0 0,-1 0 0 0 0,-1 2 0 0 0,-2 1 0 0 0,3-1 0 0 0,0-1 0 0 0,2-3 0 0 0,5-4 0 0 0,-1 0 0 0 0,2-1 0 0 0,-1 2 0 0 0,-5 3 0 0 0,-2 3 0 0 0,-4 4 0 0 0,-2 1 0 0 0,-1 3 0 0 0,-1 0 0 0 0,-1 0 0 0 0,0 1 0 0 0,1-1 0 0 0,3-4 0 0 0,7-6 0 0 0,2-10 0 0 0,-2-11 0 0 0,-3-8 0 0 0,3-3 0 0 0,-1-2 0 0 0,-2-3 0 0 0,2 2 0 0 0,0 0 0 0 0,-2-1 0 0 0,3 3 0 0 0,-1-1 0 0 0,2 4 0 0 0,0-1 0 0 0,-2-2 0 0 0,1 2 0 0 0,0-1 0 0 0,-2-2 0 0 0,1 2 0 0 0,0-1 0 0 0,-1-2 0 0 0,-3-1 0 0 0,2 1 0 0 0,1 1 0 0 0,2 3 0 0 0,0-1 0 0 0,-1-1 0 0 0,-3-3 0 0 0,-2-2 0 0 0,-2-2 0 0 0,-1-1 0 0 0,-1 0 0 0 0,4 3 0 0 0,1 2 0 0 0,5 3 0 0 0,0 10 0 0 0,-2 10 0 0 0,-1 9 0 0 0,1 3 0 0 0,0 2 0 0 0,3 0 0 0 0,0 0 0 0 0,-3 2 0 0 0,-2 2 0 0 0,3 2 0 0 0,-2 1 0 0 0,0 2 0 0 0,-3 0 0 0 0,4-4 0 0 0,-1-2 0 0 0,-1 1 0 0 0,-1 0 0 0 0,-2 2 0 0 0,3 1 0 0 0,0 1 0 0 0,0 0 0 0 0,3-3 0 0 0,-1-2 0 0 0,-1 0 0 0 0,-1 2 0 0 0,-3 1 0 0 0,-1 1 0 0 0,-1-8 0 0 0,-1-11 0 0 0,0-11 0 0 0,-1-9 0 0 0,1-6 0 0 0,0-3 0 0 0,4 1 0 0 0,2 1 0 0 0,-1-1 0 0 0,-1 0 0 0 0,4 4 0 0 0,0 0 0 0 0,-2-1 0 0 0,4-1 0 0 0,-1-2 0 0 0,-2-1 0 0 0,3 4 0 0 0,-1 0 0 0 0,3 4 0 0 0,-1 0 0 0 0,2 3 0 0 0,-1 0 0 0 0,-2-4 0 0 0,0 3 0 0 0,0-2 0 0 0,2 2 0 0 0,4 4 0 0 0,2 3 0 0 0,0 3 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43:57.1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16113 8837 16383 0 0,'0'4'0'0'0,"0"7"0"0"0,0 4 0 0 0,0 6 0 0 0,0 2 0 0 0,0 3 0 0 0,0 0 0 0 0,0 1 0 0 0,0 0 0 0 0,0 0 0 0 0,0-1 0 0 0,0 1 0 0 0,0-1 0 0 0,0 0 0 0 0,0-1 0 0 0,0 1 0 0 0,0 0 0 0 0,0 0 0 0 0,0-1 0 0 0,0 1 0 0 0,0 0 0 0 0,0 0 0 0 0,0 0 0 0 0,0-1 0 0 0,0 1 0 0 0,0 0 0 0 0,5-4 0 0 0,0-2 0 0 0,1 0 0 0 0,-2 1 0 0 0,0 2 0 0 0,-2 1 0 0 0,-1 0 0 0 0,3 2 0 0 0,2-1 0 0 0,0 1 0 0 0,-2 1 0 0 0,-1-1 0 0 0,-1 0 0 0 0,-1 0 0 0 0,-1-1 0 0 0,0 1 0 0 0,0 0 0 0 0,-1-9 0 0 0,1-11 0 0 0,0-12 0 0 0,0-9 0 0 0,0-6 0 0 0,0-4 0 0 0,0-2 0 0 0,0-1 0 0 0,0-1 0 0 0,0 2 0 0 0,0 0 0 0 0,0 0 0 0 0,0 1 0 0 0,0 0 0 0 0,0 0 0 0 0,0 0 0 0 0,4 0 0 0 0,2 1 0 0 0,0-1 0 0 0,-2 0 0 0 0,4 5 0 0 0,-1 1 0 0 0,0 8 0 0 0,-2 11 0 0 0,-2 10 0 0 0,-1 8 0 0 0,-1 5 0 0 0,-1 4 0 0 0,0 1 0 0 0,4-4 0 0 0,1-1 0 0 0,1 0 0 0 0,-2 1 0 0 0,-1 0 0 0 0,3-3 0 0 0,1-1 0 0 0,-1 1 0 0 0,-1 1 0 0 0,-2 2 0 0 0,3-3 0 0 0,0-1 0 0 0,0 1 0 0 0,-1 1 0 0 0,-3 2 0 0 0,0 1 0 0 0,3-3 0 0 0,1-2 0 0 0,4-3 0 0 0,5-4 0 0 0,-1-10 0 0 0,-2-8 0 0 0,1-4 0 0 0,-2-4 0 0 0,-2-5 0 0 0,1 2 0 0 0,-1-2 0 0 0,-2-1 0 0 0,-2-2 0 0 0,-2-1 0 0 0,3 3 0 0 0,0 0 0 0 0,0 4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31:01.3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18683 4874 16383 0 0,'-10'0'0'0'0,"-7"0"0"0"0,-11 0 0 0 0,0 5 0 0 0,-1 2 0 0 0,1-1 0 0 0,-1-2 0 0 0,6 5 0 0 0,1-1 0 0 0,0 4 0 0 0,4 4 0 0 0,5 5 0 0 0,-1-2 0 0 0,3 1 0 0 0,-2 1 0 0 0,-3-2 0 0 0,1 0 0 0 0,3 2 0 0 0,3 1 0 0 0,4 3 0 0 0,2 1 0 0 0,2 1 0 0 0,1 1 0 0 0,1 0 0 0 0,0 0 0 0 0,-1 0 0 0 0,1 0 0 0 0,-1 0 0 0 0,0 0 0 0 0,1 0 0 0 0,-1 0 0 0 0,0 0 0 0 0,4 0 0 0 0,7 0 0 0 0,2 0 0 0 0,2-1 0 0 0,4-3 0 0 0,4-8 0 0 0,2-5 0 0 0,2 0 0 0 0,1-2 0 0 0,5 2 0 0 0,7-1 0 0 0,5-2 0 0 0,1-2 0 0 0,6 3 0 0 0,9-1 0 0 0,3-2 0 0 0,9-1 0 0 0,8-2 0 0 0,-2-1 0 0 0,1-1 0 0 0,-4-1 0 0 0,-11-1 0 0 0,-1 1 0 0 0,-8 0 0 0 0,-8-1 0 0 0,-2 1 0 0 0,-6 0 0 0 0,-3 0 0 0 0,-4 0 0 0 0,-3-5 0 0 0,-2-11 0 0 0,-5-7 0 0 0,-7-5 0 0 0,-2-2 0 0 0,-2-1 0 0 0,1 0 0 0 0,-2 1 0 0 0,2 6 0 0 0,-1 1 0 0 0,-3 1 0 0 0,-2-2 0 0 0,-3 0 0 0 0,-2-2 0 0 0,-2 0 0 0 0,0-2 0 0 0,0 1 0 0 0,-1-1 0 0 0,0-5 0 0 0,1-1 0 0 0,0-1 0 0 0,0 3 0 0 0,0 0 0 0 0,-1 2 0 0 0,1 1 0 0 0,1 1 0 0 0,-6 0 0 0 0,-1 0 0 0 0,-5 6 0 0 0,0 0 0 0 0,1 1 0 0 0,-1-2 0 0 0,-5 3 0 0 0,1 1 0 0 0,-2-2 0 0 0,-7-1 0 0 0,-5 2 0 0 0,-1 0 0 0 0,-2 4 0 0 0,6 0 0 0 0,2 2 0 0 0,1 3 0 0 0,-1 5 0 0 0,-1 2 0 0 0,4-2 0 0 0,0-1 0 0 0,0 2 0 0 0,-2 0 0 0 0,-1 3 0 0 0,-2 0 0 0 0,-1 2 0 0 0,-1-1 0 0 0,0 2 0 0 0,0-1 0 0 0,0 0 0 0 0,0 0 0 0 0,0 1 0 0 0,0-1 0 0 0,0 0 0 0 0,0 0 0 0 0,0 0 0 0 0,0 0 0 0 0,0 0 0 0 0,1 0 0 0 0,3 4 0 0 0,3 3 0 0 0,4 3 0 0 0,0 2 0 0 0,3 2 0 0 0,0-1 0 0 0,1 2 0 0 0,4 4 0 0 0,-2-2 0 0 0,1 1 0 0 0,2 2 0 0 0,-2-2 0 0 0,-4-5 0 0 0,0 1 0 0 0,-2-2 0 0 0,2 2 0 0 0,3-2 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43:57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16622 9340 16383 0 0,'0'4'0'0'0,"0"6"0"0"0,4 6 0 0 0,2 4 0 0 0,0 4 0 0 0,-2 1 0 0 0,-1 2 0 0 0,-1 0 0 0 0,-1 0 0 0 0,0 0 0 0 0,-1-1 0 0 0,4-4 0 0 0,2-2 0 0 0,-1 0 0 0 0,-1 2 0 0 0,4-4 0 0 0,-1 0 0 0 0,0 1 0 0 0,-2 2 0 0 0,-2 2 0 0 0,-1 1 0 0 0,3-4 0 0 0,1 0 0 0 0,-1 0 0 0 0,0 2 0 0 0,2-3 0 0 0,0-1 0 0 0,4-3 0 0 0,0 0 0 0 0,2-2 0 0 0,3-4 0 0 0,4-7 0 0 0,-2-9 0 0 0,-4-7 0 0 0,0-2 0 0 0,-2-2 0 0 0,1 2 0 0 0,-2-1 0 0 0,-2-2 0 0 0,-3-2 0 0 0,-3-1 0 0 0,-1-3 0 0 0,-2 0 0 0 0,0-1 0 0 0,4 5 0 0 0,1 0 0 0 0,0 1 0 0 0,-1-2 0 0 0,-1-1 0 0 0,-1 8 0 0 0,-1 10 0 0 0,0 12 0 0 0,-1 7 0 0 0,-1 7 0 0 0,-3 4 0 0 0,-2 2 0 0 0,0 1 0 0 0,-3 0 0 0 0,0 0 0 0 0,1-1 0 0 0,-2-5 0 0 0,1-2 0 0 0,1 1 0 0 0,3 0 0 0 0,-3-2 0 0 0,1-2 0 0 0,0 3 0 0 0,3 0 0 0 0,-3 3 0 0 0,-1 1 0 0 0,-2-4 0 0 0,-1 0 0 0 0,3 1 0 0 0,2 0 0 0 0,-3-2 0 0 0,1-1 0 0 0,2 2 0 0 0,1 1 0 0 0,2 1 0 0 0,-2-2 0 0 0,-2-1 0 0 0,1 1 0 0 0,2 2 0 0 0,-3-4 0 0 0,0 1 0 0 0,-4-4 0 0 0,0 0 0 0 0,3 2 0 0 0,1 3 0 0 0,3 2 0 0 0,-2-3 0 0 0,-1 0 0 0 0,2 1 0 0 0,0 2 0 0 0,3 1 0 0 0,-4-3 0 0 0,-1-1 0 0 0,2 1 0 0 0,0 2 0 0 0,-2-4 0 0 0,-5 0 0 0 0,0 2 0 0 0,-3-3 0 0 0,2 0 0 0 0,-2-3 0 0 0,-3-4 0 0 0,-2-3 0 0 0,-2-4 0 0 0,-3-1 0 0 0,0-6 0 0 0,-1-2 0 0 0,4-5 0 0 0,2 0 0 0 0,-1-3 0 0 0,-1-3 0 0 0,-1-3 0 0 0,-1 1 0 0 0,4 0 0 0 0,0 4 0 0 0,5-1 0 0 0,3-2 0 0 0,1 2 0 0 0,1 0 0 0 0,-1 2 0 0 0,-4 4 0 0 0,1-1 0 0 0,-2-3 0 0 0,3-4 0 0 0,-2-2 0 0 0,2-3 0 0 0,-1 2 0 0 0,-3 1 0 0 0,2-1 0 0 0,-1-1 0 0 0,2-1 0 0 0,-1 3 0 0 0,2 1 0 0 0,4-1 0 0 0,-2 3 0 0 0,-3 0 0 0 0,1-2 0 0 0,-2 3 0 0 0,2 0 0 0 0,3-3 0 0 0,-2 3 0 0 0,3-1 0 0 0,-3-1 0 0 0,1-3 0 0 0,-2 3 0 0 0,1 0 0 0 0,3-2 0 0 0,-2 3 0 0 0,1 0 0 0 0,3 7 0 0 0,6 10 0 0 0,4 5 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43:57.1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15028 10636 16383 0 0,'0'0'0'0'0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43:57.1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15258 10660 16383 0 0,'0'-5'0'0'0,"0"-5"0"0"0,-4-1 0 0 0,-6-4 0 0 0,-6 2 0 0 0,0-2 0 0 0,-2 1 0 0 0,-1 0 0 0 0,-3 1 0 0 0,-2 3 0 0 0,3 8 0 0 0,6 9 0 0 0,4 7 0 0 0,5 5 0 0 0,4 5 0 0 0,1 2 0 0 0,1 1 0 0 0,1 1 0 0 0,0-1 0 0 0,0 0 0 0 0,0 0 0 0 0,4-5 0 0 0,5-6 0 0 0,2-2 0 0 0,2-2 0 0 0,4-5 0 0 0,-1 3 0 0 0,0-2 0 0 0,-2 3 0 0 0,1-1 0 0 0,1-2 0 0 0,3 2 0 0 0,2 0 0 0 0,2-3 0 0 0,-3 3 0 0 0,-1-1 0 0 0,1-2 0 0 0,0-2 0 0 0,-2 3 0 0 0,-1-1 0 0 0,-2 4 0 0 0,-1-1 0 0 0,2-2 0 0 0,-2 3 0 0 0,-3 3 0 0 0,-5 4 0 0 0,-6-1 0 0 0,-5 0 0 0 0,-5-2 0 0 0,-6-3 0 0 0,-5-5 0 0 0,2 2 0 0 0,-2-1 0 0 0,-1-2 0 0 0,-1-2 0 0 0,3 3 0 0 0,0 0 0 0 0,-1-1 0 0 0,-2-2 0 0 0,4 3 0 0 0,0 1 0 0 0,-2-2 0 0 0,-1-1 0 0 0,-2-2 0 0 0,-1-1 0 0 0,-1-2 0 0 0,-1 0 0 0 0,0 0 0 0 0,0 0 0 0 0,0 0 0 0 0,0-1 0 0 0,4-3 0 0 0,2-2 0 0 0,4-4 0 0 0,10-1 0 0 0,9 3 0 0 0,9 1 0 0 0,7 3 0 0 0,0 2 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43:57.2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15716 10266 16383 0 0,'0'4'0'0'0,"0"6"0"0"0,0 6 0 0 0,0 5 0 0 0,0 2 0 0 0,0 2 0 0 0,0 2 0 0 0,0 0 0 0 0,0 0 0 0 0,0 0 0 0 0,0-1 0 0 0,0 0 0 0 0,0 0 0 0 0,5-4 0 0 0,0-2 0 0 0,1 0 0 0 0,-1 1 0 0 0,-2 2 0 0 0,-1 1 0 0 0,-1 1 0 0 0,-1 0 0 0 0,5 1 0 0 0,0 0 0 0 0,1 0 0 0 0,-2 0 0 0 0,-1 0 0 0 0,-1 0 0 0 0,-1 0 0 0 0,-1 0 0 0 0,0-1 0 0 0,0 1 0 0 0,0 0 0 0 0,-1 0 0 0 0,1 0 0 0 0,0-9 0 0 0,0-12 0 0 0,0-11 0 0 0,4-4 0 0 0,2-5 0 0 0,0-5 0 0 0,-2-3 0 0 0,4 3 0 0 0,0 0 0 0 0,3 3 0 0 0,-1 0 0 0 0,-1 0 0 0 0,-3-4 0 0 0,3 4 0 0 0,-1-1 0 0 0,3-1 0 0 0,-1-2 0 0 0,3 2 0 0 0,-1 1 0 0 0,1 2 0 0 0,0 1 0 0 0,1-2 0 0 0,-2-3 0 0 0,2 3 0 0 0,-2-1 0 0 0,2 3 0 0 0,2 4 0 0 0,0 8 0 0 0,0 5 0 0 0,-2 6 0 0 0,-4 6 0 0 0,-3 6 0 0 0,-3 3 0 0 0,-2 2 0 0 0,-1 2 0 0 0,-1 0 0 0 0,-1 0 0 0 0,0 0 0 0 0,1-1 0 0 0,-1 0 0 0 0,1 1 0 0 0,0-1 0 0 0,0-1 0 0 0,-1 1 0 0 0,2 0 0 0 0,-1 0 0 0 0,0-1 0 0 0,4-3 0 0 0,6-7 0 0 0,2-9 0 0 0,2-6 0 0 0,0-4 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43:57.2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16561 10870 16383 0 0,'-4'0'0'0'0,"-7"0"0"0"0,0 4 0 0 0,1 6 0 0 0,2 6 0 0 0,-1 0 0 0 0,0 2 0 0 0,2 2 0 0 0,2 2 0 0 0,2 1 0 0 0,1 2 0 0 0,2 1 0 0 0,0 0 0 0 0,0 0 0 0 0,5-4 0 0 0,5-6 0 0 0,7-6 0 0 0,3-4 0 0 0,4-3 0 0 0,1-3 0 0 0,2-1 0 0 0,0 0 0 0 0,-5-4 0 0 0,-1-2 0 0 0,0 1 0 0 0,1 1 0 0 0,-4-3 0 0 0,0 0 0 0 0,2 1 0 0 0,-4-2 0 0 0,1 0 0 0 0,-3-3 0 0 0,0 1 0 0 0,-1-2 0 0 0,-4-4 0 0 0,-3-2 0 0 0,2 1 0 0 0,-1-1 0 0 0,-1-1 0 0 0,-1-1 0 0 0,-3-2 0 0 0,-1-2 0 0 0,0 0 0 0 0,-1-1 0 0 0,0 0 0 0 0,-5 4 0 0 0,-1 2 0 0 0,-4 4 0 0 0,-1 0 0 0 0,-2 3 0 0 0,-4 4 0 0 0,1-1 0 0 0,0 1 0 0 0,-3 2 0 0 0,-3 2 0 0 0,-1 3 0 0 0,-1 0 0 0 0,-2 2 0 0 0,1 0 0 0 0,-2 1 0 0 0,1-1 0 0 0,0 0 0 0 0,0 1 0 0 0,4 3 0 0 0,6 7 0 0 0,11 0 0 0 0,9-1 0 0 0,10-2 0 0 0,6-3 0 0 0,0 3 0 0 0,0-1 0 0 0,-2 3 0 0 0,0 0 0 0 0,0-1 0 0 0,3-3 0 0 0,2 2 0 0 0,1 0 0 0 0,-4-2 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43:57.2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17251 10766 16383 0 0,'0'4'0'0'0,"0"6"0"0"0,0 6 0 0 0,4 4 0 0 0,2 4 0 0 0,0 1 0 0 0,3-3 0 0 0,0-1 0 0 0,-2 1 0 0 0,-1 0 0 0 0,2-3 0 0 0,-1-1 0 0 0,4-2 0 0 0,0-1 0 0 0,-3 2 0 0 0,3-2 0 0 0,-2 1 0 0 0,-1 2 0 0 0,2-2 0 0 0,-1 1 0 0 0,3-3 0 0 0,-2-8 0 0 0,4-5 0 0 0,-3-7 0 0 0,3-7 0 0 0,-1-6 0 0 0,-4-3 0 0 0,2 1 0 0 0,-1 0 0 0 0,-3-1 0 0 0,2 4 0 0 0,0 0 0 0 0,-2-1 0 0 0,3 3 0 0 0,-1-1 0 0 0,2 3 0 0 0,0-1 0 0 0,-2 7 0 0 0,1 9 0 0 0,0 9 0 0 0,2 2 0 0 0,3 0 0 0 0,4-3 0 0 0,-1 2 0 0 0,-4 3 0 0 0,-5 4 0 0 0,-3 3 0 0 0,2-2 0 0 0,-1 1 0 0 0,-2 0 0 0 0,-1 2 0 0 0,-2 1 0 0 0,-1 2 0 0 0,4-4 0 0 0,1-1 0 0 0,-1 0 0 0 0,4-3 0 0 0,4-4 0 0 0,5-5 0 0 0,-2-7 0 0 0,2-5 0 0 0,-2-6 0 0 0,0-1 0 0 0,-3-3 0 0 0,2 1 0 0 0,-3-2 0 0 0,2-2 0 0 0,-2-4 0 0 0,1-2 0 0 0,-1-1 0 0 0,2 3 0 0 0,-2 1 0 0 0,-3-1 0 0 0,2 3 0 0 0,-2 1 0 0 0,-2-1 0 0 0,3 1 0 0 0,-1 1 0 0 0,-2-2 0 0 0,-2-3 0 0 0,2-1 0 0 0,1-2 0 0 0,-2-1 0 0 0,-2-1 0 0 0,-1 0 0 0 0,-1-1 0 0 0,-2 1 0 0 0,1 0 0 0 0,-6 4 0 0 0,-1 7 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43:57.2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25875 9893 16383 0 0,'-4'0'0'0'0,"-7"0"0"0"0,-4 0 0 0 0,-6 0 0 0 0,-2 0 0 0 0,-3 0 0 0 0,0 0 0 0 0,-1 0 0 0 0,0 0 0 0 0,0 0 0 0 0,1 0 0 0 0,0 0 0 0 0,-1 0 0 0 0,2 0 0 0 0,-1 0 0 0 0,0 0 0 0 0,0 0 0 0 0,0 0 0 0 0,1 0 0 0 0,-6 0 0 0 0,0 0 0 0 0,-1 0 0 0 0,2 0 0 0 0,1 0 0 0 0,1 0 0 0 0,-3 0 0 0 0,-1 0 0 0 0,1 0 0 0 0,1 0 0 0 0,1 0 0 0 0,1 0 0 0 0,2 0 0 0 0,-1 0 0 0 0,2 0 0 0 0,-1 0 0 0 0,1 0 0 0 0,-1 0 0 0 0,0 0 0 0 0,1 0 0 0 0,-1 0 0 0 0,0 0 0 0 0,0 0 0 0 0,1 0 0 0 0,-1 0 0 0 0,0 0 0 0 0,0 0 0 0 0,0 0 0 0 0,0 0 0 0 0,5-4 0 0 0,1-2 0 0 0,0 1 0 0 0,-2 0 0 0 0,0 2 0 0 0,-2 1 0 0 0,-1 1 0 0 0,0 1 0 0 0,-1 0 0 0 0,0 0 0 0 0,0 0 0 0 0,0 0 0 0 0,0 0 0 0 0,0 1 0 0 0,0-1 0 0 0,0 0 0 0 0,0 0 0 0 0,1 0 0 0 0,-1 0 0 0 0,0 0 0 0 0,0 0 0 0 0,0 0 0 0 0,1 0 0 0 0,-1 0 0 0 0,0 0 0 0 0,0 0 0 0 0,0 0 0 0 0,1 0 0 0 0,-1 0 0 0 0,0 0 0 0 0,0 0 0 0 0,0 0 0 0 0,0 0 0 0 0,-4 0 0 0 0,-1 0 0 0 0,-1 0 0 0 0,2 0 0 0 0,1 0 0 0 0,1 0 0 0 0,1 0 0 0 0,1 0 0 0 0,0 0 0 0 0,1 0 0 0 0,-1 0 0 0 0,0 0 0 0 0,1 0 0 0 0,-1 0 0 0 0,0 0 0 0 0,1 0 0 0 0,-1 0 0 0 0,0 0 0 0 0,0 0 0 0 0,0 0 0 0 0,1 0 0 0 0,-1 0 0 0 0,0 0 0 0 0,0 0 0 0 0,0 0 0 0 0,0 0 0 0 0,1 0 0 0 0,-1 0 0 0 0,0 0 0 0 0,0 0 0 0 0,0 0 0 0 0,1 0 0 0 0,-1 0 0 0 0,0 0 0 0 0,0 0 0 0 0,0 0 0 0 0,1 0 0 0 0,-1 0 0 0 0,0 0 0 0 0,0 0 0 0 0,0 4 0 0 0,0 2 0 0 0,1-1 0 0 0,8 0 0 0 0,11-2 0 0 0,12-1 0 0 0,9-1 0 0 0,6 0 0 0 0,4-1 0 0 0,2-1 0 0 0,1 1 0 0 0,0 0 0 0 0,0 0 0 0 0,-1 0 0 0 0,0-1 0 0 0,-1 1 0 0 0,0 0 0 0 0,0 0 0 0 0,0 0 0 0 0,4 0 0 0 0,2 0 0 0 0,-1 0 0 0 0,-1 0 0 0 0,-1 0 0 0 0,3 0 0 0 0,1 0 0 0 0,-1 0 0 0 0,-2 0 0 0 0,-1 0 0 0 0,3 0 0 0 0,0 0 0 0 0,4 0 0 0 0,0 0 0 0 0,3 0 0 0 0,-1 0 0 0 0,-3 0 0 0 0,-2 0 0 0 0,-3 0 0 0 0,-3 0 0 0 0,0 0 0 0 0,-1 0 0 0 0,-1 0 0 0 0,5 0 0 0 0,1 0 0 0 0,4 0 0 0 0,1 0 0 0 0,-1 0 0 0 0,1 0 0 0 0,0 0 0 0 0,2 0 0 0 0,-1 0 0 0 0,3 0 0 0 0,-2 0 0 0 0,-3 0 0 0 0,-3 0 0 0 0,-2 0 0 0 0,-3 0 0 0 0,0 0 0 0 0,-1 0 0 0 0,-1 0 0 0 0,0 0 0 0 0,0 0 0 0 0,1 0 0 0 0,-1 0 0 0 0,1 0 0 0 0,0 0 0 0 0,0 0 0 0 0,-1 0 0 0 0,1 0 0 0 0,0 0 0 0 0,4 0 0 0 0,2 0 0 0 0,-1 0 0 0 0,0 0 0 0 0,-2-4 0 0 0,-2-2 0 0 0,0 1 0 0 0,-1 0 0 0 0,0 2 0 0 0,0 1 0 0 0,0 1 0 0 0,-1 1 0 0 0,1 0 0 0 0,-1 0 0 0 0,1 0 0 0 0,0 0 0 0 0,0 0 0 0 0,-1 1 0 0 0,1-1 0 0 0,-4-5 0 0 0,-2-1 0 0 0,0 1 0 0 0,1 0 0 0 0,-2-2 0 0 0,-1-1 0 0 0,1 1 0 0 0,2 2 0 0 0,1 2 0 0 0,2 1 0 0 0,1 2 0 0 0,1-1 0 0 0,0 2 0 0 0,0-1 0 0 0,0 0 0 0 0,0 1 0 0 0,0-1 0 0 0,0 0 0 0 0,0 0 0 0 0,0 0 0 0 0,0 0 0 0 0,0 0 0 0 0,-5 0 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43:57.2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19341 9869 16383 0 0,'0'0'0'0'0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43:57.2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19262 10001 16383 0 0,'0'0'0'0'0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43:57.2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19262 10001 16383 0 0,'0'0'0'0'0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32:25.6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13102 8714 16383 0 0,'-5'0'0'0'0,"-6"0"0"0"0,-6 0 0 0 0,0 4 0 0 0,-2 3 0 0 0,2 3 0 0 0,0 2 0 0 0,-3 2 0 0 0,-2 9 0 0 0,-2 4 0 0 0,2 4 0 0 0,6 0 0 0 0,1 0 0 0 0,-3 0 0 0 0,3-1 0 0 0,3-1 0 0 0,5-1 0 0 0,2 0 0 0 0,3 0 0 0 0,-4 5 0 0 0,0 1 0 0 0,1-1 0 0 0,1 0 0 0 0,1 3 0 0 0,1 0 0 0 0,2 4 0 0 0,-1 4 0 0 0,1 4 0 0 0,5-6 0 0 0,2-5 0 0 0,4-4 0 0 0,5-9 0 0 0,9-2 0 0 0,6-1 0 0 0,11 1 0 0 0,8 1 0 0 0,10 2 0 0 0,8 1 0 0 0,8 1 0 0 0,5 0 0 0 0,2-3 0 0 0,-7-7 0 0 0,-8-6 0 0 0,-11-5 0 0 0,-5-3 0 0 0,-7-3 0 0 0,-1-5 0 0 0,1-12 0 0 0,-3-12 0 0 0,-3-6 0 0 0,1-2 0 0 0,-2-4 0 0 0,-2-5 0 0 0,2 1 0 0 0,4 4 0 0 0,0 3 0 0 0,-8 0 0 0 0,-4 5 0 0 0,-8 4 0 0 0,-7 2 0 0 0,-2 6 0 0 0,-3 2 0 0 0,-3-1 0 0 0,-3-2 0 0 0,-2-6 0 0 0,-1-9 0 0 0,-1-1 0 0 0,-1-1 0 0 0,1 3 0 0 0,-1 2 0 0 0,1 3 0 0 0,-1 1 0 0 0,-4 2 0 0 0,-1 0 0 0 0,0 0 0 0 0,1 1 0 0 0,-3-1 0 0 0,-5 1 0 0 0,-5-1 0 0 0,0 1 0 0 0,-1-1 0 0 0,-2 5 0 0 0,-3-3 0 0 0,-1 2 0 0 0,-2 1 0 0 0,0 5 0 0 0,3 0 0 0 0,2 3 0 0 0,0 5 0 0 0,3-2 0 0 0,1 2 0 0 0,-2 3 0 0 0,-2 2 0 0 0,-2 2 0 0 0,-2 2 0 0 0,0 0 0 0 0,-7 2 0 0 0,-1-1 0 0 0,-5 0 0 0 0,-1 1 0 0 0,3-1 0 0 0,2 0 0 0 0,2 1 0 0 0,2-1 0 0 0,2 0 0 0 0,1 0 0 0 0,1 4 0 0 0,-1 3 0 0 0,1-1 0 0 0,0-2 0 0 0,4 5 0 0 0,1-1 0 0 0,1-1 0 0 0,3 3 0 0 0,-1 0 0 0 0,0 3 0 0 0,-3-1 0 0 0,-2-3 0 0 0,3 3 0 0 0,5-2 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43:57.2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20876 9843 16383 0 0,'4'0'0'0'0,"2"0"0"0"0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43:57.2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15187 11880 16383 0 0,'0'0'0'0'0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43:57.2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15478 10716 16383 0 0,'0'0'0'0'0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43:57.2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19315 10239 16383 0 0,'0'0'0'0'0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28:40.63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11680 3453 16383 0 0,'-11'0'0'0'0,"-19"0"0"0"0,-11-5 0 0 0,3-13 0 0 0,-4-3 0 0 0,-5-20 0 0 0,21 35 0 0 0,16 24 0 0 0,-8 25 0 0 0,1 21 0 0 0,7 0 0 0 0,33-27 0 0 0,-9-4 0 0 0,-7-23 0 0 0,-26-14 0 0 0,-53 4 0 0 0,-20 9 0 0 0,-4 7 0 0 0,8 1 0 0 0,3-2 0 0 0,11-4 0 0 0,18 2 0 0 0,18 9 0 0 0,11 7 0 0 0,-7-3 0 0 0,-3-4 0 0 0,-10-7 0 0 0,-9-6 0 0 0,0-4 0 0 0,-2-3 0 0 0,-6 3 0 0 0,2 1 0 0 0,-5 5 0 0 0,10 6 0 0 0,3 5 0 0 0,0 10 0 0 0,4 0 0 0 0,0-7 0 0 0,3-6 0 0 0,9-7 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28:41.5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10407 3272 16383 0 0,'0'5'0'0'0,"0"8"0"0"0,0 17 0 0 0,5 4 0 0 0,8 1 0 0 0,1 0 0 0 0,9 0 0 0 0,1-1 0 0 0,1 4 0 0 0,7 7 0 0 0,-1 1 0 0 0,-6-2 0 0 0,-8 3 0 0 0,-1 3 0 0 0,7 4 0 0 0,17 10 0 0 0,6 4 0 0 0,0 12 0 0 0,-1-8 0 0 0,-9-10 0 0 0,-5-11 0 0 0,-3-13 0 0 0,0-14 0 0 0,0-6 0 0 0,1-5 0 0 0,-4 0 0 0 0,-2 3 0 0 0,1 0 0 0 0,-4-4 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28:53.20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15744 6003 16383 0 0,'0'-5'0'0'0,"-10"-3"0"0"0,-15 2 0 0 0,-9 0 0 0 0,-13 2 0 0 0,-6 2 0 0 0,2 1 0 0 0,4 0 0 0 0,-1 1 0 0 0,-3 0 0 0 0,2 1 0 0 0,-2-1 0 0 0,-2 0 0 0 0,2 0 0 0 0,-1 0 0 0 0,3 0 0 0 0,-1 11 0 0 0,2 14 0 0 0,10 8 0 0 0,12 10 0 0 0,9 8 0 0 0,8 5 0 0 0,6 5 0 0 0,3-3 0 0 0,1 0 0 0 0,2 0 0 0 0,-1 1 0 0 0,5-9 0 0 0,6-8 0 0 0,2-5 0 0 0,3-5 0 0 0,-1 4 0 0 0,1 1 0 0 0,4-6 0 0 0,14 3 0 0 0,6-5 0 0 0,17-7 0 0 0,5-7 0 0 0,-4-6 0 0 0,-7-5 0 0 0,-17-3 0 0 0,12-13 0 0 0,-46-30 0 0 0,-22-20 0 0 0,-9-4 0 0 0,7-12 0 0 0,12 1 0 0 0,13 3 0 0 0,12 10 0 0 0,8 9 0 0 0,1 9 0 0 0,-5 7 0 0 0,1 5 0 0 0,2 7 0 0 0,8 10 0 0 0,4 7 0 0 0,2 5 0 0 0,0 3 0 0 0,10 3 0 0 0,8 0 0 0 0,-10-10 0 0 0,-19-3 0 0 0,-18-1 0 0 0,-6 3 0 0 0,-18 3 0 0 0,-7-3 0 0 0,1 5 0 0 0,-1 5 0 0 0,-2 6 0 0 0,4 9 0 0 0,5 11 0 0 0,6 8 0 0 0,4-3 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29:12.93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16121 3484 16383 0 0,'-5'0'0'0'0,"-13"0"0"0"0,-14 0 0 0 0,-7 0 0 0 0,-7 0 0 0 0,-2 0 0 0 0,-8 0 0 0 0,-11 5 0 0 0,0 2 0 0 0,-4 11 0 0 0,5 2 0 0 0,7-3 0 0 0,9-4 0 0 0,3 2 0 0 0,3-3 0 0 0,4-2 0 0 0,-7 7 0 0 0,-2 6 0 0 0,-2 0 0 0 0,-9 6 0 0 0,0 3 0 0 0,5-3 0 0 0,-4 4 0 0 0,2 2 0 0 0,1 0 0 0 0,9 0 0 0 0,8-2 0 0 0,5-5 0 0 0,2-2 0 0 0,2-1 0 0 0,1-4 0 0 0,-6-6 0 0 0,-2 0 0 0 0,-1 3 0 0 0,2-2 0 0 0,6-3 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29:14.0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14640 3307 16383 0 0,'6'6'0'0'0,"6"6"0"0"0,7 2 0 0 0,17 4 0 0 0,18 14 0 0 0,5 8 0 0 0,-2 3 0 0 0,5 9 0 0 0,-2 2 0 0 0,-6-4 0 0 0,-1-4 0 0 0,-5-5 0 0 0,-11-3 0 0 0,11 6 0 0 0,2-2 0 0 0,-2 1 0 0 0,-9-1 0 0 0,-12-3 0 0 0,-4-1 0 0 0,-1-3 0 0 0,28-2 0 0 0,-22-49 0 0 0,-9-49 0 0 0,-36-14 0 0 0,-20 8 0 0 0,2-2 0 0 0,12 13 0 0 0,15 16 0 0 0,26 10 0 0 0,9 6 0 0 0,5 12 0 0 0,-2 26 0 0 0,-6-16 0 0 0,29 20 0 0 0,-20 61 0 0 0,11-25 0 0 0,14-21 0 0 0,19-31 0 0 0,22 0 0 0 0,60 33 0 0 0,-3 22 0 0 0,10 34 0 0 0,-24-3 0 0 0,-51-26 0 0 0,-48-19 0 0 0,-14-14 0 0 0,-12-24 0 0 0,-52 54 0 0 0,-31 22 0 0 0,-15 24 0 0 0,-42 29 0 0 0,-38 12 0 0 0,9 0 0 0 0,36-26 0 0 0,58-43 0 0 0,34-60 0 0 0,22-33 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29:26.19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19540 3451 16383 0 0,'-5'0'0'0'0,"-7"0"0"0"0,-13 0 0 0 0,-7 0 0 0 0,-9 0 0 0 0,-3 0 0 0 0,6 6 0 0 0,10 6 0 0 0,9 13 0 0 0,-2 18 0 0 0,1 12 0 0 0,0 2 0 0 0,3 3 0 0 0,4-4 0 0 0,4-1 0 0 0,5 6 0 0 0,1 10 0 0 0,3-3 0 0 0,0 4 0 0 0,1 0 0 0 0,0 4 0 0 0,0-6 0 0 0,-1-3 0 0 0,1-9 0 0 0,4-2 0 0 0,13-7 0 0 0,20-10 0 0 0,7-8 0 0 0,-2-2 0 0 0,-4-2 0 0 0,2-5 0 0 0,16-7 0 0 0,30-5 0 0 0,6-5 0 0 0,-8-3 0 0 0,-12-7 0 0 0,-9-14 0 0 0,-9-8 0 0 0,-9-6 0 0 0,-12-2 0 0 0,4-12 0 0 0,12-8 0 0 0,3 0 0 0 0,-3 9 0 0 0,-9 7 0 0 0,-7 5 0 0 0,2 8 0 0 0,-5 3 0 0 0,-8 0 0 0 0,3-6 0 0 0,-3-4 0 0 0,0-2 0 0 0,-4 0 0 0 0,-5-16 0 0 0,-6-15 0 0 0,-3-2 0 0 0,-3-5 0 0 0,-12 9 0 0 0,-10 16 0 0 0,-7 16 0 0 0,-10 8 0 0 0,-20 8 0 0 0,-5 7 0 0 0,-4 5 0 0 0,0-8 0 0 0,10-12 0 0 0,10-8 0 0 0,7 2 0 0 0,-1-5 0 0 0,2 4 0 0 0,-4 7 0 0 0,-11 7 0 0 0,-2-4 0 0 0,3-3 0 0 0,6 1 0 0 0,4 1 0 0 0,10-3 0 0 0,10 4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33:44.6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13412 11890 16383 0 0,'-9'10'0'0'0,"-13"21"0"0"0,-17 26 0 0 0,-26 25 0 0 0,-15 14 0 0 0,-9 9 0 0 0,-12 16 0 0 0,-4 10 0 0 0,6-7 0 0 0,7-6 0 0 0,4 5 0 0 0,-7 11 0 0 0,-10 19 0 0 0,-11 4 0 0 0,4-11 0 0 0,21-26 0 0 0,22-28 0 0 0,23-30 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29:50.4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11994 9266 16383 0 0,'0'-5'0'0'0,"-5"-2"0"0"0,-8 0 0 0 0,-6 1 0 0 0,-11 2 0 0 0,-6 2 0 0 0,-2 1 0 0 0,-5 0 0 0 0,-1 1 0 0 0,1 0 0 0 0,9 11 0 0 0,-1 9 0 0 0,0 1 0 0 0,-10-3 0 0 0,-8 17 0 0 0,-1 3 0 0 0,-17 21 0 0 0,-14 1 0 0 0,-18 22 0 0 0,-8 3 0 0 0,9-13 0 0 0,6-14 0 0 0,3-16 0 0 0,-4 1 0 0 0,10-2 0 0 0,7-3 0 0 0,8-7 0 0 0,11-9 0 0 0,4-9 0 0 0,-14 11 0 0 0,-12 5 0 0 0,-35-1 0 0 0,-12-6 0 0 0,-18-7 0 0 0,12 0 0 0 0,29-3 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29:51.90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9948 9058 16383 0 0,'0'5'0'0'0,"0"13"0"0"0,0 8 0 0 0,0 11 0 0 0,22 15 0 0 0,28-1 0 0 0,16-4 0 0 0,-2-5 0 0 0,-7-3 0 0 0,-9-4 0 0 0,11-3 0 0 0,-1 0 0 0 0,-4-6 0 0 0,-7-3 0 0 0,-10 1 0 0 0,-1 1 0 0 0,-2 8 0 0 0,21 25 0 0 0,6 12 0 0 0,-2-4 0 0 0,-11-9 0 0 0,-13-3 0 0 0,-19 0 0 0 0,32-9 0 0 0,-4-13 0 0 0,-9-16 0 0 0,-16-17 0 0 0,-11 2 0 0 0,-7 8 0 0 0,-3 0 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29:59.62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11186 6655 16383 0 0,'-11'-6'0'0'0,"-9"-1"0"0"0,-6-5 0 0 0,1-6 0 0 0,0 0 0 0 0,-2-2 0 0 0,4-3 0 0 0,-5 2 0 0 0,-13 5 0 0 0,-6 5 0 0 0,0 4 0 0 0,3 4 0 0 0,3 2 0 0 0,-2 1 0 0 0,1 1 0 0 0,2 0 0 0 0,-3 0 0 0 0,1 5 0 0 0,2 2 0 0 0,8 10 0 0 0,3 7 0 0 0,8 5 0 0 0,7 3 0 0 0,5 1 0 0 0,5 0 0 0 0,3 0 0 0 0,2 4 0 0 0,0 2 0 0 0,0 4 0 0 0,0 1 0 0 0,0-3 0 0 0,0-2 0 0 0,-1 2 0 0 0,17 10 0 0 0,4 2 0 0 0,5-9 0 0 0,19-11 0 0 0,-3-12 0 0 0,-9-15 0 0 0,-5-25 0 0 0,9-9 0 0 0,4 0 0 0 0,0 4 0 0 0,4 7 0 0 0,5 0 0 0 0,-6-3 0 0 0,-5-2 0 0 0,6 1 0 0 0,2 4 0 0 0,3 6 0 0 0,-1-2 0 0 0,-4 1 0 0 0,-4-2 0 0 0,-4-5 0 0 0,-2 1 0 0 0,-3-2 0 0 0,-5-14 0 0 0,-9-7 0 0 0,-12-12 0 0 0,-18-3 0 0 0,-17 2 0 0 0,-10 0 0 0 0,-3 8 0 0 0,-6 8 0 0 0,1 3 0 0 0,-3 9 0 0 0,2 7 0 0 0,9 8 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30:20.37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20314 5791 16383 0 0,'0'-5'0'0'0,"-5"-2"0"0"0,-19 0 0 0 0,-9 1 0 0 0,-6 3 0 0 0,0 0 0 0 0,0 2 0 0 0,1 0 0 0 0,3 7 0 0 0,-10 1 0 0 0,-13 6 0 0 0,-2 16 0 0 0,-17 14 0 0 0,-23 5 0 0 0,-22 5 0 0 0,11-1 0 0 0,19-9 0 0 0,13-12 0 0 0,16-12 0 0 0,13 3 0 0 0,9 2 0 0 0,7-3 0 0 0,3-5 0 0 0,2 0 0 0 0,-10 3 0 0 0,-10-1 0 0 0,-1-5 0 0 0,-9-4 0 0 0,1 2 0 0 0,4 4 0 0 0,12 5 0 0 0,13-1 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30:21.66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18891 5653 16383 0 0,'0'6'0'0'0,"6"6"0"0"0,17 7 0 0 0,5 6 0 0 0,30-1 0 0 0,16 0 0 0 0,22-4 0 0 0,-5 0 0 0 0,-18 2 0 0 0,-11 9 0 0 0,-10 3 0 0 0,-9-3 0 0 0,-6-8 0 0 0,6-7 0 0 0,12-1 0 0 0,-2 2 0 0 0,-6-1 0 0 0,-11 6 0 0 0,-6 11 0 0 0,-2 0 0 0 0,-2 5 0 0 0,2 1 0 0 0,0 5 0 0 0,-4 6 0 0 0,-7-1 0 0 0,-5-2 0 0 0,5-5 0 0 0,27-9 0 0 0,6-11 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30:32.84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15319 9411 16383 0 0,'-11'0'0'0'0,"-9"0"0"0"0,-6 0 0 0 0,-4 0 0 0 0,-13 0 0 0 0,-11 0 0 0 0,0 0 0 0 0,8 5 0 0 0,2 8 0 0 0,2 1 0 0 0,-7-2 0 0 0,-7 3 0 0 0,-3 9 0 0 0,1 1 0 0 0,7 7 0 0 0,11 3 0 0 0,12 12 0 0 0,12 8 0 0 0,8 12 0 0 0,5 10 0 0 0,4-3 0 0 0,1-3 0 0 0,0-8 0 0 0,11-15 0 0 0,9-15 0 0 0,10-14 0 0 0,17-10 0 0 0,5-6 0 0 0,5-4 0 0 0,2-2 0 0 0,7 0 0 0 0,-2 0 0 0 0,8-10 0 0 0,-2-3 0 0 0,-8-3 0 0 0,-10 0 0 0 0,-9-1 0 0 0,-6-8 0 0 0,6-5 0 0 0,-5-2 0 0 0,-8-6 0 0 0,-11-1 0 0 0,-8 1 0 0 0,-1-3 0 0 0,2 0 0 0 0,0 3 0 0 0,-4-3 0 0 0,3 1 0 0 0,-1-3 0 0 0,-3-5 0 0 0,-3 2 0 0 0,-7 8 0 0 0,-15 12 0 0 0,-21 10 0 0 0,-14 9 0 0 0,-15 6 0 0 0,-2 4 0 0 0,11 1 0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30:38.4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20013 9357 16383 0 0,'-21'0'0'0'0,"-24"0"0"0"0,-14 0 0 0 0,-14 0 0 0 0,1 6 0 0 0,1 1 0 0 0,8 5 0 0 0,14 6 0 0 0,-6 5 0 0 0,-20 15 0 0 0,-8 7 0 0 0,-12 5 0 0 0,-11 1 0 0 0,7-4 0 0 0,15-4 0 0 0,17-9 0 0 0,14-6 0 0 0,10-7 0 0 0,8-7 0 0 0,4-6 0 0 0,8-4 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30:39.39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18609 9534 16383 0 0,'0'5'0'0'0,"5"8"0"0"0,8 1 0 0 0,6-2 0 0 0,28 13 0 0 0,15 9 0 0 0,4-3 0 0 0,22 10 0 0 0,7 9 0 0 0,-2 17 0 0 0,-6 3 0 0 0,4 0 0 0 0,-14-6 0 0 0,-9-15 0 0 0,-5-4 0 0 0,-9-5 0 0 0,-7-9 0 0 0,4-9 0 0 0,-1-4 0 0 0,-4 0 0 0 0,-4 4 0 0 0,-10-3 0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30:41.03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19443 9499 16383 0 0,'0'5'0'0'0,"0"13"0"0"0,0 8 0 0 0,-5 17 0 0 0,-8 0 0 0 0,-6-7 0 0 0,-1-4 0 0 0,4-2 0 0 0,-1-7 0 0 0,-9-6 0 0 0,-4-7 0 0 0,-9-5 0 0 0,-14 2 0 0 0,-2 6 0 0 0,2 5 0 0 0,-1 5 0 0 0,4 5 0 0 0,10 2 0 0 0,-9 2 0 0 0,-8-5 0 0 0,1-7 0 0 0,5-1 0 0 0,0-4 0 0 0,3 16 0 0 0,-1 10 0 0 0,-2-4 0 0 0,1-7 0 0 0,-6-9 0 0 0,-10-8 0 0 0,-5-6 0 0 0,-6-5 0 0 0,10-2 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42:30.2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18311 5131 16383 0 0,'-6'0'0'0'0,"-17"0"0"0"0,-10 0 0 0 0,-33-6 0 0 0,-20-1 0 0 0,-1 0 0 0 0,-8 2 0 0 0,-3 1 0 0 0,-7 2 0 0 0,-1 0 0 0 0,-5 2 0 0 0,1 0 0 0 0,9 0 0 0 0,-12 0 0 0 0,9 1 0 0 0,16-1 0 0 0,13 0 0 0 0,13 0 0 0 0,7 0 0 0 0,7 0 0 0 0,7 0 0 0 0,5 0 0 0 0,2 0 0 0 0,-2 0 0 0 0,-13 0 0 0 0,-13 6 0 0 0,-18 6 0 0 0,5 7 0 0 0,5 1 0 0 0,8-4 0 0 0,9-4 0 0 0,9-4 0 0 0,1 7 0 0 0,2 1 0 0 0,-2 8 0 0 0,6 6 0 0 0,9 9 0 0 0,9 2 0 0 0,9 1 0 0 0,5 3 0 0 0,20 4 0 0 0,12 22 0 0 0,19-2 0 0 0,6-7 0 0 0,-6-9 0 0 0,-5 3 0 0 0,2 3 0 0 0,-2-4 0 0 0,19-6 0 0 0,32-10 0 0 0,21-2 0 0 0,8 9 0 0 0,0-4 0 0 0,-5-8 0 0 0,-1-10 0 0 0,2 1 0 0 0,-9-3 0 0 0,5-6 0 0 0,4 6 0 0 0,-6-1 0 0 0,9-5 0 0 0,-10-4 0 0 0,-13-5 0 0 0,4-3 0 0 0,-15 3 0 0 0,4 11 0 0 0,9 2 0 0 0,14-2 0 0 0,4-4 0 0 0,-12-4 0 0 0,-14-5 0 0 0,-16-7 0 0 0,-17-10 0 0 0,-17-13 0 0 0,-16-7 0 0 0,-12-5 0 0 0,-3 5 0 0 0,-3 2 0 0 0,-3-4 0 0 0,-2-2 0 0 0,-1-6 0 0 0,-1-1 0 0 0,-1-3 0 0 0,0-6 0 0 0,1 2 0 0 0,-1-3 0 0 0,1 4 0 0 0,0 4 0 0 0,0 4 0 0 0,0-6 0 0 0,0-18 0 0 0,0-2 0 0 0,0 4 0 0 0,0 3 0 0 0,0 5 0 0 0,0 8 0 0 0,-5 11 0 0 0,-8 6 0 0 0,-6 4 0 0 0,-6 5 0 0 0,-9 7 0 0 0,1 0 0 0 0,1-3 0 0 0,0 2 0 0 0,1 3 0 0 0,-6 4 0 0 0,-1-3 0 0 0,-6 2 0 0 0,-5 1 0 0 0,-1 2 0 0 0,4-2 0 0 0,-2-6 0 0 0,3-1 0 0 0,3 3 0 0 0,8 3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33:46.3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12160 11954 16383 0 0,'0'5'0'0'0,"0"6"0"0"0,10 15 0 0 0,12 9 0 0 0,12 7 0 0 0,14 11 0 0 0,5 1 0 0 0,11 1 0 0 0,9 0 0 0 0,12 6 0 0 0,4 1 0 0 0,3 0 0 0 0,-6-1 0 0 0,-12-7 0 0 0,-10-7 0 0 0,-10-12 0 0 0,-16-7 0 0 0,-8-8 0 0 0,-10-3 0 0 0,-3 0 0 0 0,5 7 0 0 0,3 9 0 0 0,2 4 0 0 0,1-1 0 0 0,1 4 0 0 0,0-5 0 0 0,-4-3 0 0 0,-3-8 0 0 0,-5-3 0 0 0,0-1 0 0 0,-3 2 0 0 0,1-3 0 0 0,-3-1 0 0 0,2 3 0 0 0,4-4 0 0 0,-2 1 0 0 0,-4 2 0 0 0,1 2 0 0 0,4 2 0 0 0,2 2 0 0 0,4 1 0 0 0,2 1 0 0 0,-2 0 0 0 0,-7-4 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31:23.66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19452 6235 16383 0 0,'0'16'0'0'0,"0"17"0"0"0,-11 12 0 0 0,-25 5 0 0 0,-17 15 0 0 0,-10-4 0 0 0,-27 21 0 0 0,-25 6 0 0 0,-19-6 0 0 0,-20-11 0 0 0,1-18 0 0 0,-1-19 0 0 0,15-14 0 0 0,15 0 0 0 0,18-3 0 0 0,22-5 0 0 0,19-5 0 0 0,11-3 0 0 0,-8 14 0 0 0,2 4 0 0 0,0 3 0 0 0,-11 3 0 0 0,-4 3 0 0 0,-1-5 0 0 0,8-7 0 0 0,10-6 0 0 0,15-5 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31:24.80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17692 6200 16383 0 0,'0'11'0'0'0,"0"8"0"0"0,0 8 0 0 0,0 19 0 0 0,5 3 0 0 0,13 3 0 0 0,9 4 0 0 0,-1-3 0 0 0,-5 7 0 0 0,6 3 0 0 0,3-4 0 0 0,-4-6 0 0 0,-1 4 0 0 0,7-2 0 0 0,-3-6 0 0 0,-1 0 0 0 0,1-3 0 0 0,0-4 0 0 0,6-3 0 0 0,3-4 0 0 0,0-2 0 0 0,15 4 0 0 0,9 1 0 0 0,5 5 0 0 0,2 1 0 0 0,-6-2 0 0 0,-7-3 0 0 0,-9-8 0 0 0,4 7 0 0 0,4-3 0 0 0,4-3 0 0 0,-9-5 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31:37.23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15404 6508 16383 0 0,'-5'0'0'0'0,"-24"11"0"0"0,-12 3 0 0 0,-15 10 0 0 0,-3 7 0 0 0,2-3 0 0 0,6-5 0 0 0,2-7 0 0 0,7-1 0 0 0,13 3 0 0 0,4 3 0 0 0,8 9 0 0 0,0 5 0 0 0,-1-4 0 0 0,-9-7 0 0 0,-16 14 0 0 0,-6 6 0 0 0,5 1 0 0 0,16-8 0 0 0,23 1 0 0 0,18-5 0 0 0,12-4 0 0 0,13-7 0 0 0,10-6 0 0 0,3-7 0 0 0,3-5 0 0 0,3-7 0 0 0,-8-21 0 0 0,52-54 0 0 0,9-24 0 0 0,-14-1 0 0 0,-24 23 0 0 0,-34 36 0 0 0,-40 25 0 0 0,-10 5 0 0 0,-1 0 0 0 0,0-9 0 0 0,3-5 0 0 0,3-4 0 0 0,3-7 0 0 0,2-2 0 0 0,-9 0 0 0 0,-9 7 0 0 0,0 5 0 0 0,2 1 0 0 0,6 0 0 0 0,-7 0 0 0 0,-6-7 0 0 0,-8-2 0 0 0,-5 5 0 0 0,10 2 0 0 0,9-4 0 0 0,14 4 0 0 0,7 7 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31:49.42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15871 8813 16383 0 0,'-11'-5'0'0'0,"-46"19"0"0"0,-46 29 0 0 0,-11 8 0 0 0,-2-1 0 0 0,8 3 0 0 0,12 3 0 0 0,11-8 0 0 0,14-7 0 0 0,10-10 0 0 0,9-6 0 0 0,8 5 0 0 0,0-4 0 0 0,4-5 0 0 0,-4-7 0 0 0,-9-6 0 0 0,-23-4 0 0 0,-10-3 0 0 0,-11 10 0 0 0,6 7 0 0 0,-15 2 0 0 0,6-4 0 0 0,4 2 0 0 0,7 8 0 0 0,8 0 0 0 0,-14-5 0 0 0,-2-6 0 0 0,10 1 0 0 0,20-4 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31:50.19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14164 8705 16383 0 0,'0'21'0'0'0,"0"19"0"0"0,11 28 0 0 0,8 14 0 0 0,2 9 0 0 0,2 5 0 0 0,14-3 0 0 0,0-6 0 0 0,-6-13 0 0 0,-8-8 0 0 0,-9-11 0 0 0,5-2 0 0 0,-1-7 0 0 0,12 7 0 0 0,18 4 0 0 0,5 8 0 0 0,5 10 0 0 0,-2-3 0 0 0,6 3 0 0 0,2-1 0 0 0,-9-13 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32:32.42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19343 3642 16383 0 0,'-5'17'0'0'0,"-8"4"0"0"0,-17 5 0 0 0,-9-3 0 0 0,-19 7 0 0 0,-6 2 0 0 0,-2 7 0 0 0,4-3 0 0 0,3 3 0 0 0,5 1 0 0 0,7 3 0 0 0,6-5 0 0 0,-1-9 0 0 0,2 2 0 0 0,1 0 0 0 0,3-5 0 0 0,2 4 0 0 0,-4 8 0 0 0,-1-3 0 0 0,6-2 0 0 0,9-7 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32:33.2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18397 3501 16383 0 0,'6'6'0'0'0,"12"6"0"0"0,8 13 0 0 0,16 18 0 0 0,2 12 0 0 0,2 2 0 0 0,1-3 0 0 0,-4 0 0 0 0,13-9 0 0 0,18-1 0 0 0,-3-4 0 0 0,8 3 0 0 0,-5 5 0 0 0,2 5 0 0 0,-7-2 0 0 0,1-9 0 0 0,-1-11 0 0 0,-6-12 0 0 0,-9-3 0 0 0,-14 11 0 0 0,-2 13 0 0 0,-3 9 0 0 0,-2-3 0 0 0,-6-9 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33:30.22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11319 6094 16383 0 0,'-11'0'0'0'0,"-9"0"0"0"0,-11 0 0 0 0,-12 0 0 0 0,-4 0 0 0 0,-9 0 0 0 0,-7 0 0 0 0,2 0 0 0 0,7 0 0 0 0,6 0 0 0 0,7 0 0 0 0,4 0 0 0 0,4 0 0 0 0,-10 0 0 0 0,-12 0 0 0 0,-3 0 0 0 0,8 6 0 0 0,13 17 0 0 0,13 16 0 0 0,10 17 0 0 0,13 5 0 0 0,13-8 0 0 0,14-3 0 0 0,8-4 0 0 0,9 1 0 0 0,3-8 0 0 0,-1-5 0 0 0,2-2 0 0 0,5-8 0 0 0,8-7 0 0 0,1-2 0 0 0,-6 3 0 0 0,-6 3 0 0 0,-1 4 0 0 0,-3-3 0 0 0,-10 0 0 0 0,-4-3 0 0 0,-4-5 0 0 0,1-5 0 0 0,10 2 0 0 0,11-2 0 0 0,1-2 0 0 0,-2-2 0 0 0,-4-13 0 0 0,-4-10 0 0 0,-8-8 0 0 0,-5-9 0 0 0,-2-6 0 0 0,-4 1 0 0 0,-7 0 0 0 0,0 2 0 0 0,-2-3 0 0 0,-3 0 0 0 0,-9 7 0 0 0,-9 9 0 0 0,-9 4 0 0 0,-2-1 0 0 0,4-6 0 0 0,3-5 0 0 0,0-1 0 0 0,-5 4 0 0 0,-8 8 0 0 0,-2 8 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33:38.53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19153 9252 16383 0 0,'-6'0'0'0'0,"-12"0"0"0"0,-8 0 0 0 0,-6 0 0 0 0,-2 0 0 0 0,-23 0 0 0 0,-6 0 0 0 0,-4 0 0 0 0,-6 0 0 0 0,3 0 0 0 0,4 0 0 0 0,-4 0 0 0 0,0 5 0 0 0,6 2 0 0 0,3 11 0 0 0,7 1 0 0 0,-4-1 0 0 0,3 12 0 0 0,5 0 0 0 0,6-4 0 0 0,11-7 0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5:33:39.88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18115 8987 16383 0 0,'16'0'0'0'0,"11"0"0"0"0,6 5 0 0 0,8 8 0 0 0,-3 6 0 0 0,4 6 0 0 0,4-2 0 0 0,-5 1 0 0 0,-5 2 0 0 0,4 1 0 0 0,-1 3 0 0 0,-2-5 0 0 0,-1-7 0 0 0,-1 5 0 0 0,-8 4 0 0 0,-1 2 0 0 0,-2 2 0 0 0,2 1 0 0 0,2 6 0 0 0,0-4 0 0 0,3-2 0 0 0,-1-6 0 0 0,2-3 0 0 0,-6 1 0 0 0,4 6 0 0 0,-3 4 0 0 0,-1 2 0 0 0,-5-1 0 0 0,0 0 0 0 0,-4-1 0 0 0,0-1 0 0 0,-2 5 0 0 0,1 1 0 0 0,4-6 0 0 0,-2-3 0 0 0,-4-1 0 0 0,6-1 0 0 0,11-5 0 0 0,0-6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98F90-EF53-4A5D-B3F6-23612223F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1B6E1F-9AD5-44BB-B987-8D3381132B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94EBE-C778-44E9-AA9C-BE13993D4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D002F-1E28-4F70-846C-85EA1125BEF6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AB19-AD35-49B5-B491-0992A6290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4397C-395F-4C91-BE40-C369A91A4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FCF0-6FFA-42D7-AE2B-157CC609A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23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1768D-B790-4632-AD29-47762F85E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14EC31-8FBC-428F-9B0C-EFF3B0224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DD2DC-3990-4204-A142-D28E32317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D002F-1E28-4F70-846C-85EA1125BEF6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71B28-5AFB-4A02-AF8A-40D3B2E99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0B75B-5564-4972-B7E7-C6FC3CA8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FCF0-6FFA-42D7-AE2B-157CC609A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67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EE68A8-47C6-4720-8400-61C5866DCE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8E4365-43C4-4A6A-BD91-79E83A5C2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0E616-9096-4AE2-B34C-2268B3441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D002F-1E28-4F70-846C-85EA1125BEF6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6EB97-42A6-4528-AE35-C96333B99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928A7-B0FF-46BA-8532-FC98FF26C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FCF0-6FFA-42D7-AE2B-157CC609A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24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E8820-2157-4636-8813-79C29CAFB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AD45C-312E-468B-9C27-DBE83AA28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A8469-3BCD-4020-89E3-33D791A1A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D002F-1E28-4F70-846C-85EA1125BEF6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E62A1-91A2-4D60-9EE6-DA9E11A17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8994B-120B-40E4-84D7-9260EACAD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FCF0-6FFA-42D7-AE2B-157CC609A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872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9A57F-BDB7-4E89-B467-23A33FDAF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74A28-2CC1-428B-9539-3C5DF161D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20A22-556A-4F80-90BD-5B29D1772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D002F-1E28-4F70-846C-85EA1125BEF6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9907A-4DA3-413A-9CB0-15B95B3BE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C8D48-08C3-4BBD-8F04-C53637882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FCF0-6FFA-42D7-AE2B-157CC609A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50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C6FC-01B0-442F-918E-ACDDE804C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8C32B-DDB1-4CFE-BD6E-53CA56AA1A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747B4-5563-4D0A-B9A4-22CC73E9E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E0317-8012-4FA1-8C82-590F39E2F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D002F-1E28-4F70-846C-85EA1125BEF6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54C62-64BD-417D-A827-B04AD4D57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63BF64-2D57-4CF6-99B7-8EB0D47A9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FCF0-6FFA-42D7-AE2B-157CC609A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89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3072D-C402-4F56-8DF7-A5B8C1FCE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4CC42-9156-4302-B342-F7A9D1D76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01466-7B8E-4CA8-BA43-8AB17EB22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77201-EA2A-44A4-9B47-8CC55FA03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64D0C8-A164-4F3D-8406-DC6C6E3336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826EA5-D151-4F29-B898-096280A4C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D002F-1E28-4F70-846C-85EA1125BEF6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3263DA-D33D-407D-B1BA-15C17C171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BE1A17-E46A-459E-8E7E-4847D69DE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FCF0-6FFA-42D7-AE2B-157CC609A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79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B15B8-42CC-4ABD-9C82-7D2351FC3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DF4066-2C75-4985-AD4F-E651B1D91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D002F-1E28-4F70-846C-85EA1125BEF6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D27F89-A75A-472E-B0AB-B0C3FBD8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32B0FB-B317-4CD2-98F2-AB2B3C3CB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FCF0-6FFA-42D7-AE2B-157CC609A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1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AC604B-8847-4167-ADE4-69C1C848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D002F-1E28-4F70-846C-85EA1125BEF6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68A3D8-12C1-4A37-919F-868336CA7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9B8C2-90DF-40BE-9A61-F0F95BE9B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FCF0-6FFA-42D7-AE2B-157CC609A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0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6E343-4699-4D8F-9FD0-194FAC1FB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49F9-D22B-4063-B8A8-35C9214EF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F88738-6CCE-45ED-B987-7F8E82FA1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17B07-C147-4E4C-8AAA-A0201424A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D002F-1E28-4F70-846C-85EA1125BEF6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7818D-6860-41B3-9377-B55BF6C49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DF7FD-C164-44AE-85EE-75AC554F7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FCF0-6FFA-42D7-AE2B-157CC609A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27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D6055-F19E-4D0D-9A16-8ABC5EA50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8E0756-AD9F-4405-BD75-A48E8409A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EFC1F3-BE8D-4571-ADC8-CF1B8074B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9471-5C55-4635-8449-9B13DC817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D002F-1E28-4F70-846C-85EA1125BEF6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5794E-A9B3-4E80-82FE-361182174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CCCD9-7949-49AD-995D-5C2367AD8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FCF0-6FFA-42D7-AE2B-157CC609A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0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69207F-77CF-4929-B9FA-32BD87163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FE6CB-F145-4779-ACB3-5473B654F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33A21-7F2E-417F-9E51-1BD7072CED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D002F-1E28-4F70-846C-85EA1125BEF6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245AD-8C05-4582-AD80-F4CA8828D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823C0-D183-484C-B8CA-11F8E65FD9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CFCF0-6FFA-42D7-AE2B-157CC609A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89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customXml" Target="../ink/ink109.xml"/><Relationship Id="rId18" Type="http://schemas.openxmlformats.org/officeDocument/2006/relationships/image" Target="../media/image107.png"/><Relationship Id="rId26" Type="http://schemas.openxmlformats.org/officeDocument/2006/relationships/image" Target="../media/image111.png"/><Relationship Id="rId3" Type="http://schemas.openxmlformats.org/officeDocument/2006/relationships/customXml" Target="../ink/ink104.xml"/><Relationship Id="rId21" Type="http://schemas.openxmlformats.org/officeDocument/2006/relationships/customXml" Target="../ink/ink113.xml"/><Relationship Id="rId7" Type="http://schemas.openxmlformats.org/officeDocument/2006/relationships/customXml" Target="../ink/ink106.xml"/><Relationship Id="rId12" Type="http://schemas.openxmlformats.org/officeDocument/2006/relationships/image" Target="../media/image104.png"/><Relationship Id="rId17" Type="http://schemas.openxmlformats.org/officeDocument/2006/relationships/customXml" Target="../ink/ink111.xml"/><Relationship Id="rId25" Type="http://schemas.openxmlformats.org/officeDocument/2006/relationships/customXml" Target="../ink/ink115.xml"/><Relationship Id="rId2" Type="http://schemas.openxmlformats.org/officeDocument/2006/relationships/image" Target="../media/image37.png"/><Relationship Id="rId16" Type="http://schemas.openxmlformats.org/officeDocument/2006/relationships/image" Target="../media/image106.png"/><Relationship Id="rId20" Type="http://schemas.openxmlformats.org/officeDocument/2006/relationships/image" Target="../media/image108.png"/><Relationship Id="rId29" Type="http://schemas.openxmlformats.org/officeDocument/2006/relationships/customXml" Target="../ink/ink1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11" Type="http://schemas.openxmlformats.org/officeDocument/2006/relationships/customXml" Target="../ink/ink108.xml"/><Relationship Id="rId24" Type="http://schemas.openxmlformats.org/officeDocument/2006/relationships/image" Target="../media/image110.png"/><Relationship Id="rId32" Type="http://schemas.openxmlformats.org/officeDocument/2006/relationships/image" Target="../media/image114.png"/><Relationship Id="rId5" Type="http://schemas.openxmlformats.org/officeDocument/2006/relationships/customXml" Target="../ink/ink105.xml"/><Relationship Id="rId15" Type="http://schemas.openxmlformats.org/officeDocument/2006/relationships/customXml" Target="../ink/ink110.xml"/><Relationship Id="rId23" Type="http://schemas.openxmlformats.org/officeDocument/2006/relationships/customXml" Target="../ink/ink114.xml"/><Relationship Id="rId28" Type="http://schemas.openxmlformats.org/officeDocument/2006/relationships/image" Target="../media/image112.png"/><Relationship Id="rId10" Type="http://schemas.openxmlformats.org/officeDocument/2006/relationships/image" Target="../media/image103.png"/><Relationship Id="rId19" Type="http://schemas.openxmlformats.org/officeDocument/2006/relationships/customXml" Target="../ink/ink112.xml"/><Relationship Id="rId31" Type="http://schemas.openxmlformats.org/officeDocument/2006/relationships/customXml" Target="../ink/ink118.xml"/><Relationship Id="rId4" Type="http://schemas.openxmlformats.org/officeDocument/2006/relationships/image" Target="../media/image100.png"/><Relationship Id="rId9" Type="http://schemas.openxmlformats.org/officeDocument/2006/relationships/customXml" Target="../ink/ink107.xml"/><Relationship Id="rId14" Type="http://schemas.openxmlformats.org/officeDocument/2006/relationships/image" Target="../media/image105.png"/><Relationship Id="rId22" Type="http://schemas.openxmlformats.org/officeDocument/2006/relationships/image" Target="../media/image109.png"/><Relationship Id="rId27" Type="http://schemas.openxmlformats.org/officeDocument/2006/relationships/customXml" Target="../ink/ink116.xml"/><Relationship Id="rId30" Type="http://schemas.openxmlformats.org/officeDocument/2006/relationships/image" Target="../media/image1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customXml" Target="../ink/ink124.xml"/><Relationship Id="rId18" Type="http://schemas.openxmlformats.org/officeDocument/2006/relationships/image" Target="../media/image121.png"/><Relationship Id="rId26" Type="http://schemas.openxmlformats.org/officeDocument/2006/relationships/image" Target="../media/image125.png"/><Relationship Id="rId3" Type="http://schemas.openxmlformats.org/officeDocument/2006/relationships/customXml" Target="../ink/ink119.xml"/><Relationship Id="rId21" Type="http://schemas.openxmlformats.org/officeDocument/2006/relationships/customXml" Target="../ink/ink128.xml"/><Relationship Id="rId7" Type="http://schemas.openxmlformats.org/officeDocument/2006/relationships/customXml" Target="../ink/ink121.xml"/><Relationship Id="rId12" Type="http://schemas.openxmlformats.org/officeDocument/2006/relationships/image" Target="../media/image119.png"/><Relationship Id="rId17" Type="http://schemas.openxmlformats.org/officeDocument/2006/relationships/customXml" Target="../ink/ink126.xml"/><Relationship Id="rId25" Type="http://schemas.openxmlformats.org/officeDocument/2006/relationships/customXml" Target="../ink/ink130.xml"/><Relationship Id="rId2" Type="http://schemas.openxmlformats.org/officeDocument/2006/relationships/image" Target="../media/image1.png"/><Relationship Id="rId16" Type="http://schemas.openxmlformats.org/officeDocument/2006/relationships/image" Target="../media/image6.png"/><Relationship Id="rId20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11" Type="http://schemas.openxmlformats.org/officeDocument/2006/relationships/customXml" Target="../ink/ink123.xml"/><Relationship Id="rId24" Type="http://schemas.openxmlformats.org/officeDocument/2006/relationships/image" Target="../media/image124.png"/><Relationship Id="rId5" Type="http://schemas.openxmlformats.org/officeDocument/2006/relationships/customXml" Target="../ink/ink120.xml"/><Relationship Id="rId15" Type="http://schemas.openxmlformats.org/officeDocument/2006/relationships/customXml" Target="../ink/ink125.xml"/><Relationship Id="rId23" Type="http://schemas.openxmlformats.org/officeDocument/2006/relationships/customXml" Target="../ink/ink129.xml"/><Relationship Id="rId28" Type="http://schemas.openxmlformats.org/officeDocument/2006/relationships/customXml" Target="../ink/ink132.xml"/><Relationship Id="rId10" Type="http://schemas.openxmlformats.org/officeDocument/2006/relationships/image" Target="../media/image118.png"/><Relationship Id="rId19" Type="http://schemas.openxmlformats.org/officeDocument/2006/relationships/customXml" Target="../ink/ink127.xml"/><Relationship Id="rId4" Type="http://schemas.openxmlformats.org/officeDocument/2006/relationships/image" Target="../media/image115.png"/><Relationship Id="rId9" Type="http://schemas.openxmlformats.org/officeDocument/2006/relationships/customXml" Target="../ink/ink122.xml"/><Relationship Id="rId14" Type="http://schemas.openxmlformats.org/officeDocument/2006/relationships/image" Target="../media/image120.png"/><Relationship Id="rId22" Type="http://schemas.openxmlformats.org/officeDocument/2006/relationships/image" Target="../media/image123.png"/><Relationship Id="rId27" Type="http://schemas.openxmlformats.org/officeDocument/2006/relationships/customXml" Target="../ink/ink13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13" Type="http://schemas.openxmlformats.org/officeDocument/2006/relationships/customXml" Target="../ink/ink138.xml"/><Relationship Id="rId18" Type="http://schemas.openxmlformats.org/officeDocument/2006/relationships/image" Target="../media/image133.png"/><Relationship Id="rId26" Type="http://schemas.openxmlformats.org/officeDocument/2006/relationships/image" Target="../media/image137.png"/><Relationship Id="rId3" Type="http://schemas.openxmlformats.org/officeDocument/2006/relationships/customXml" Target="../ink/ink133.xml"/><Relationship Id="rId21" Type="http://schemas.openxmlformats.org/officeDocument/2006/relationships/customXml" Target="../ink/ink142.xml"/><Relationship Id="rId7" Type="http://schemas.openxmlformats.org/officeDocument/2006/relationships/customXml" Target="../ink/ink135.xml"/><Relationship Id="rId12" Type="http://schemas.openxmlformats.org/officeDocument/2006/relationships/image" Target="../media/image130.png"/><Relationship Id="rId17" Type="http://schemas.openxmlformats.org/officeDocument/2006/relationships/customXml" Target="../ink/ink140.xml"/><Relationship Id="rId25" Type="http://schemas.openxmlformats.org/officeDocument/2006/relationships/customXml" Target="../ink/ink144.xml"/><Relationship Id="rId2" Type="http://schemas.openxmlformats.org/officeDocument/2006/relationships/image" Target="../media/image21.png"/><Relationship Id="rId16" Type="http://schemas.openxmlformats.org/officeDocument/2006/relationships/image" Target="../media/image132.png"/><Relationship Id="rId20" Type="http://schemas.openxmlformats.org/officeDocument/2006/relationships/image" Target="../media/image134.png"/><Relationship Id="rId29" Type="http://schemas.openxmlformats.org/officeDocument/2006/relationships/customXml" Target="../ink/ink1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.png"/><Relationship Id="rId11" Type="http://schemas.openxmlformats.org/officeDocument/2006/relationships/customXml" Target="../ink/ink137.xml"/><Relationship Id="rId24" Type="http://schemas.openxmlformats.org/officeDocument/2006/relationships/image" Target="../media/image136.png"/><Relationship Id="rId5" Type="http://schemas.openxmlformats.org/officeDocument/2006/relationships/customXml" Target="../ink/ink134.xml"/><Relationship Id="rId15" Type="http://schemas.openxmlformats.org/officeDocument/2006/relationships/customXml" Target="../ink/ink139.xml"/><Relationship Id="rId23" Type="http://schemas.openxmlformats.org/officeDocument/2006/relationships/customXml" Target="../ink/ink143.xml"/><Relationship Id="rId28" Type="http://schemas.openxmlformats.org/officeDocument/2006/relationships/image" Target="../media/image138.png"/><Relationship Id="rId10" Type="http://schemas.openxmlformats.org/officeDocument/2006/relationships/image" Target="../media/image129.png"/><Relationship Id="rId19" Type="http://schemas.openxmlformats.org/officeDocument/2006/relationships/customXml" Target="../ink/ink141.xml"/><Relationship Id="rId4" Type="http://schemas.openxmlformats.org/officeDocument/2006/relationships/image" Target="../media/image126.png"/><Relationship Id="rId9" Type="http://schemas.openxmlformats.org/officeDocument/2006/relationships/customXml" Target="../ink/ink136.xml"/><Relationship Id="rId14" Type="http://schemas.openxmlformats.org/officeDocument/2006/relationships/image" Target="../media/image131.png"/><Relationship Id="rId22" Type="http://schemas.openxmlformats.org/officeDocument/2006/relationships/image" Target="../media/image135.png"/><Relationship Id="rId27" Type="http://schemas.openxmlformats.org/officeDocument/2006/relationships/customXml" Target="../ink/ink145.xml"/><Relationship Id="rId30" Type="http://schemas.openxmlformats.org/officeDocument/2006/relationships/image" Target="../media/image13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13" Type="http://schemas.openxmlformats.org/officeDocument/2006/relationships/customXml" Target="../ink/ink152.xml"/><Relationship Id="rId18" Type="http://schemas.openxmlformats.org/officeDocument/2006/relationships/image" Target="../media/image147.png"/><Relationship Id="rId26" Type="http://schemas.openxmlformats.org/officeDocument/2006/relationships/image" Target="../media/image151.png"/><Relationship Id="rId3" Type="http://schemas.openxmlformats.org/officeDocument/2006/relationships/customXml" Target="../ink/ink147.xml"/><Relationship Id="rId21" Type="http://schemas.openxmlformats.org/officeDocument/2006/relationships/customXml" Target="../ink/ink156.xml"/><Relationship Id="rId7" Type="http://schemas.openxmlformats.org/officeDocument/2006/relationships/customXml" Target="../ink/ink149.xml"/><Relationship Id="rId12" Type="http://schemas.openxmlformats.org/officeDocument/2006/relationships/image" Target="../media/image144.png"/><Relationship Id="rId17" Type="http://schemas.openxmlformats.org/officeDocument/2006/relationships/customXml" Target="../ink/ink154.xml"/><Relationship Id="rId25" Type="http://schemas.openxmlformats.org/officeDocument/2006/relationships/customXml" Target="../ink/ink158.xml"/><Relationship Id="rId2" Type="http://schemas.openxmlformats.org/officeDocument/2006/relationships/image" Target="../media/image37.png"/><Relationship Id="rId16" Type="http://schemas.openxmlformats.org/officeDocument/2006/relationships/image" Target="../media/image146.png"/><Relationship Id="rId20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11" Type="http://schemas.openxmlformats.org/officeDocument/2006/relationships/customXml" Target="../ink/ink151.xml"/><Relationship Id="rId24" Type="http://schemas.openxmlformats.org/officeDocument/2006/relationships/image" Target="../media/image150.png"/><Relationship Id="rId5" Type="http://schemas.openxmlformats.org/officeDocument/2006/relationships/customXml" Target="../ink/ink148.xml"/><Relationship Id="rId15" Type="http://schemas.openxmlformats.org/officeDocument/2006/relationships/customXml" Target="../ink/ink153.xml"/><Relationship Id="rId23" Type="http://schemas.openxmlformats.org/officeDocument/2006/relationships/customXml" Target="../ink/ink157.xml"/><Relationship Id="rId10" Type="http://schemas.openxmlformats.org/officeDocument/2006/relationships/image" Target="../media/image143.png"/><Relationship Id="rId19" Type="http://schemas.openxmlformats.org/officeDocument/2006/relationships/customXml" Target="../ink/ink155.xml"/><Relationship Id="rId4" Type="http://schemas.openxmlformats.org/officeDocument/2006/relationships/image" Target="../media/image140.png"/><Relationship Id="rId9" Type="http://schemas.openxmlformats.org/officeDocument/2006/relationships/customXml" Target="../ink/ink150.xml"/><Relationship Id="rId14" Type="http://schemas.openxmlformats.org/officeDocument/2006/relationships/image" Target="../media/image145.png"/><Relationship Id="rId22" Type="http://schemas.openxmlformats.org/officeDocument/2006/relationships/image" Target="../media/image149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17.png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40" Type="http://schemas.openxmlformats.org/officeDocument/2006/relationships/image" Target="../media/image20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8" Type="http://schemas.openxmlformats.org/officeDocument/2006/relationships/image" Target="../media/image4.png"/><Relationship Id="rId3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customXml" Target="../ink/ink25.xml"/><Relationship Id="rId18" Type="http://schemas.openxmlformats.org/officeDocument/2006/relationships/image" Target="../media/image29.png"/><Relationship Id="rId26" Type="http://schemas.openxmlformats.org/officeDocument/2006/relationships/image" Target="../media/image33.png"/><Relationship Id="rId3" Type="http://schemas.openxmlformats.org/officeDocument/2006/relationships/customXml" Target="../ink/ink20.xml"/><Relationship Id="rId21" Type="http://schemas.openxmlformats.org/officeDocument/2006/relationships/customXml" Target="../ink/ink29.xml"/><Relationship Id="rId7" Type="http://schemas.openxmlformats.org/officeDocument/2006/relationships/customXml" Target="../ink/ink22.xml"/><Relationship Id="rId12" Type="http://schemas.openxmlformats.org/officeDocument/2006/relationships/image" Target="../media/image26.png"/><Relationship Id="rId17" Type="http://schemas.openxmlformats.org/officeDocument/2006/relationships/customXml" Target="../ink/ink27.xml"/><Relationship Id="rId25" Type="http://schemas.openxmlformats.org/officeDocument/2006/relationships/customXml" Target="../ink/ink31.xml"/><Relationship Id="rId2" Type="http://schemas.openxmlformats.org/officeDocument/2006/relationships/image" Target="../media/image21.png"/><Relationship Id="rId16" Type="http://schemas.openxmlformats.org/officeDocument/2006/relationships/image" Target="../media/image28.png"/><Relationship Id="rId20" Type="http://schemas.openxmlformats.org/officeDocument/2006/relationships/image" Target="../media/image30.png"/><Relationship Id="rId29" Type="http://schemas.openxmlformats.org/officeDocument/2006/relationships/customXml" Target="../ink/ink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customXml" Target="../ink/ink24.xml"/><Relationship Id="rId24" Type="http://schemas.openxmlformats.org/officeDocument/2006/relationships/image" Target="../media/image32.png"/><Relationship Id="rId32" Type="http://schemas.openxmlformats.org/officeDocument/2006/relationships/image" Target="../media/image36.png"/><Relationship Id="rId5" Type="http://schemas.openxmlformats.org/officeDocument/2006/relationships/customXml" Target="../ink/ink21.xml"/><Relationship Id="rId15" Type="http://schemas.openxmlformats.org/officeDocument/2006/relationships/customXml" Target="../ink/ink26.xml"/><Relationship Id="rId23" Type="http://schemas.openxmlformats.org/officeDocument/2006/relationships/customXml" Target="../ink/ink30.xml"/><Relationship Id="rId28" Type="http://schemas.openxmlformats.org/officeDocument/2006/relationships/image" Target="../media/image34.png"/><Relationship Id="rId10" Type="http://schemas.openxmlformats.org/officeDocument/2006/relationships/image" Target="../media/image25.png"/><Relationship Id="rId19" Type="http://schemas.openxmlformats.org/officeDocument/2006/relationships/customXml" Target="../ink/ink28.xml"/><Relationship Id="rId31" Type="http://schemas.openxmlformats.org/officeDocument/2006/relationships/customXml" Target="../ink/ink34.xml"/><Relationship Id="rId4" Type="http://schemas.openxmlformats.org/officeDocument/2006/relationships/image" Target="../media/image22.png"/><Relationship Id="rId9" Type="http://schemas.openxmlformats.org/officeDocument/2006/relationships/customXml" Target="../ink/ink23.xml"/><Relationship Id="rId14" Type="http://schemas.openxmlformats.org/officeDocument/2006/relationships/image" Target="../media/image27.png"/><Relationship Id="rId22" Type="http://schemas.openxmlformats.org/officeDocument/2006/relationships/image" Target="../media/image31.png"/><Relationship Id="rId27" Type="http://schemas.openxmlformats.org/officeDocument/2006/relationships/customXml" Target="../ink/ink32.xml"/><Relationship Id="rId30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customXml" Target="../ink/ink40.xml"/><Relationship Id="rId18" Type="http://schemas.openxmlformats.org/officeDocument/2006/relationships/image" Target="../media/image45.png"/><Relationship Id="rId26" Type="http://schemas.openxmlformats.org/officeDocument/2006/relationships/image" Target="../media/image49.png"/><Relationship Id="rId3" Type="http://schemas.openxmlformats.org/officeDocument/2006/relationships/customXml" Target="../ink/ink35.xml"/><Relationship Id="rId21" Type="http://schemas.openxmlformats.org/officeDocument/2006/relationships/customXml" Target="../ink/ink44.xml"/><Relationship Id="rId7" Type="http://schemas.openxmlformats.org/officeDocument/2006/relationships/customXml" Target="../ink/ink37.xml"/><Relationship Id="rId12" Type="http://schemas.openxmlformats.org/officeDocument/2006/relationships/image" Target="../media/image42.png"/><Relationship Id="rId17" Type="http://schemas.openxmlformats.org/officeDocument/2006/relationships/customXml" Target="../ink/ink42.xml"/><Relationship Id="rId25" Type="http://schemas.openxmlformats.org/officeDocument/2006/relationships/customXml" Target="../ink/ink46.xml"/><Relationship Id="rId2" Type="http://schemas.openxmlformats.org/officeDocument/2006/relationships/image" Target="../media/image37.png"/><Relationship Id="rId16" Type="http://schemas.openxmlformats.org/officeDocument/2006/relationships/image" Target="../media/image44.png"/><Relationship Id="rId20" Type="http://schemas.openxmlformats.org/officeDocument/2006/relationships/image" Target="../media/image46.png"/><Relationship Id="rId29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customXml" Target="../ink/ink39.xml"/><Relationship Id="rId24" Type="http://schemas.openxmlformats.org/officeDocument/2006/relationships/image" Target="../media/image48.png"/><Relationship Id="rId5" Type="http://schemas.openxmlformats.org/officeDocument/2006/relationships/customXml" Target="../ink/ink36.xml"/><Relationship Id="rId15" Type="http://schemas.openxmlformats.org/officeDocument/2006/relationships/customXml" Target="../ink/ink41.xml"/><Relationship Id="rId23" Type="http://schemas.openxmlformats.org/officeDocument/2006/relationships/customXml" Target="../ink/ink45.xml"/><Relationship Id="rId28" Type="http://schemas.openxmlformats.org/officeDocument/2006/relationships/image" Target="../media/image50.png"/><Relationship Id="rId10" Type="http://schemas.openxmlformats.org/officeDocument/2006/relationships/image" Target="../media/image41.png"/><Relationship Id="rId19" Type="http://schemas.openxmlformats.org/officeDocument/2006/relationships/customXml" Target="../ink/ink43.xml"/><Relationship Id="rId4" Type="http://schemas.openxmlformats.org/officeDocument/2006/relationships/image" Target="../media/image38.png"/><Relationship Id="rId9" Type="http://schemas.openxmlformats.org/officeDocument/2006/relationships/customXml" Target="../ink/ink38.xml"/><Relationship Id="rId14" Type="http://schemas.openxmlformats.org/officeDocument/2006/relationships/image" Target="../media/image43.png"/><Relationship Id="rId22" Type="http://schemas.openxmlformats.org/officeDocument/2006/relationships/image" Target="../media/image47.png"/><Relationship Id="rId27" Type="http://schemas.openxmlformats.org/officeDocument/2006/relationships/customXml" Target="../ink/ink47.xml"/><Relationship Id="rId30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4.xml"/><Relationship Id="rId18" Type="http://schemas.openxmlformats.org/officeDocument/2006/relationships/image" Target="../media/image59.png"/><Relationship Id="rId26" Type="http://schemas.openxmlformats.org/officeDocument/2006/relationships/image" Target="../media/image63.png"/><Relationship Id="rId39" Type="http://schemas.openxmlformats.org/officeDocument/2006/relationships/customXml" Target="../ink/ink68.xml"/><Relationship Id="rId21" Type="http://schemas.openxmlformats.org/officeDocument/2006/relationships/customXml" Target="../ink/ink58.xml"/><Relationship Id="rId34" Type="http://schemas.openxmlformats.org/officeDocument/2006/relationships/customXml" Target="../ink/ink65.xml"/><Relationship Id="rId42" Type="http://schemas.openxmlformats.org/officeDocument/2006/relationships/image" Target="../media/image69.png"/><Relationship Id="rId7" Type="http://schemas.openxmlformats.org/officeDocument/2006/relationships/customXml" Target="../ink/ink51.xml"/><Relationship Id="rId2" Type="http://schemas.openxmlformats.org/officeDocument/2006/relationships/image" Target="../media/image1.png"/><Relationship Id="rId16" Type="http://schemas.openxmlformats.org/officeDocument/2006/relationships/image" Target="../media/image58.png"/><Relationship Id="rId29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customXml" Target="../ink/ink53.xml"/><Relationship Id="rId24" Type="http://schemas.openxmlformats.org/officeDocument/2006/relationships/image" Target="../media/image62.png"/><Relationship Id="rId32" Type="http://schemas.openxmlformats.org/officeDocument/2006/relationships/customXml" Target="../ink/ink64.xml"/><Relationship Id="rId37" Type="http://schemas.openxmlformats.org/officeDocument/2006/relationships/image" Target="../media/image68.png"/><Relationship Id="rId40" Type="http://schemas.openxmlformats.org/officeDocument/2006/relationships/customXml" Target="../ink/ink69.xml"/><Relationship Id="rId45" Type="http://schemas.openxmlformats.org/officeDocument/2006/relationships/customXml" Target="../ink/ink73.xml"/><Relationship Id="rId5" Type="http://schemas.openxmlformats.org/officeDocument/2006/relationships/customXml" Target="../ink/ink50.xml"/><Relationship Id="rId15" Type="http://schemas.openxmlformats.org/officeDocument/2006/relationships/customXml" Target="../ink/ink55.xml"/><Relationship Id="rId23" Type="http://schemas.openxmlformats.org/officeDocument/2006/relationships/customXml" Target="../ink/ink59.xml"/><Relationship Id="rId28" Type="http://schemas.openxmlformats.org/officeDocument/2006/relationships/customXml" Target="../ink/ink62.xml"/><Relationship Id="rId36" Type="http://schemas.openxmlformats.org/officeDocument/2006/relationships/customXml" Target="../ink/ink66.xml"/><Relationship Id="rId10" Type="http://schemas.openxmlformats.org/officeDocument/2006/relationships/image" Target="../media/image55.png"/><Relationship Id="rId19" Type="http://schemas.openxmlformats.org/officeDocument/2006/relationships/customXml" Target="../ink/ink57.xml"/><Relationship Id="rId31" Type="http://schemas.openxmlformats.org/officeDocument/2006/relationships/image" Target="../media/image65.png"/><Relationship Id="rId44" Type="http://schemas.openxmlformats.org/officeDocument/2006/relationships/customXml" Target="../ink/ink72.xml"/><Relationship Id="rId4" Type="http://schemas.openxmlformats.org/officeDocument/2006/relationships/image" Target="../media/image52.png"/><Relationship Id="rId9" Type="http://schemas.openxmlformats.org/officeDocument/2006/relationships/customXml" Target="../ink/ink52.xml"/><Relationship Id="rId14" Type="http://schemas.openxmlformats.org/officeDocument/2006/relationships/image" Target="../media/image57.png"/><Relationship Id="rId22" Type="http://schemas.openxmlformats.org/officeDocument/2006/relationships/image" Target="../media/image61.png"/><Relationship Id="rId27" Type="http://schemas.openxmlformats.org/officeDocument/2006/relationships/customXml" Target="../ink/ink61.xml"/><Relationship Id="rId30" Type="http://schemas.openxmlformats.org/officeDocument/2006/relationships/customXml" Target="../ink/ink63.xml"/><Relationship Id="rId35" Type="http://schemas.openxmlformats.org/officeDocument/2006/relationships/image" Target="../media/image67.png"/><Relationship Id="rId43" Type="http://schemas.openxmlformats.org/officeDocument/2006/relationships/customXml" Target="../ink/ink71.xml"/><Relationship Id="rId8" Type="http://schemas.openxmlformats.org/officeDocument/2006/relationships/image" Target="../media/image54.png"/><Relationship Id="rId3" Type="http://schemas.openxmlformats.org/officeDocument/2006/relationships/customXml" Target="../ink/ink49.xml"/><Relationship Id="rId12" Type="http://schemas.openxmlformats.org/officeDocument/2006/relationships/image" Target="../media/image56.png"/><Relationship Id="rId17" Type="http://schemas.openxmlformats.org/officeDocument/2006/relationships/customXml" Target="../ink/ink56.xml"/><Relationship Id="rId25" Type="http://schemas.openxmlformats.org/officeDocument/2006/relationships/customXml" Target="../ink/ink60.xml"/><Relationship Id="rId33" Type="http://schemas.openxmlformats.org/officeDocument/2006/relationships/image" Target="../media/image66.png"/><Relationship Id="rId38" Type="http://schemas.openxmlformats.org/officeDocument/2006/relationships/customXml" Target="../ink/ink67.xml"/><Relationship Id="rId20" Type="http://schemas.openxmlformats.org/officeDocument/2006/relationships/image" Target="../media/image60.png"/><Relationship Id="rId41" Type="http://schemas.openxmlformats.org/officeDocument/2006/relationships/customXml" Target="../ink/ink7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9.xml"/><Relationship Id="rId18" Type="http://schemas.openxmlformats.org/officeDocument/2006/relationships/image" Target="../media/image77.png"/><Relationship Id="rId26" Type="http://schemas.openxmlformats.org/officeDocument/2006/relationships/image" Target="../media/image81.png"/><Relationship Id="rId3" Type="http://schemas.openxmlformats.org/officeDocument/2006/relationships/customXml" Target="../ink/ink74.xml"/><Relationship Id="rId21" Type="http://schemas.openxmlformats.org/officeDocument/2006/relationships/customXml" Target="../ink/ink83.xml"/><Relationship Id="rId34" Type="http://schemas.openxmlformats.org/officeDocument/2006/relationships/image" Target="../media/image85.png"/><Relationship Id="rId7" Type="http://schemas.openxmlformats.org/officeDocument/2006/relationships/customXml" Target="../ink/ink76.xml"/><Relationship Id="rId12" Type="http://schemas.openxmlformats.org/officeDocument/2006/relationships/image" Target="../media/image74.png"/><Relationship Id="rId17" Type="http://schemas.openxmlformats.org/officeDocument/2006/relationships/customXml" Target="../ink/ink81.xml"/><Relationship Id="rId25" Type="http://schemas.openxmlformats.org/officeDocument/2006/relationships/customXml" Target="../ink/ink85.xml"/><Relationship Id="rId33" Type="http://schemas.openxmlformats.org/officeDocument/2006/relationships/customXml" Target="../ink/ink89.xml"/><Relationship Id="rId2" Type="http://schemas.openxmlformats.org/officeDocument/2006/relationships/image" Target="../media/image1.png"/><Relationship Id="rId16" Type="http://schemas.openxmlformats.org/officeDocument/2006/relationships/image" Target="../media/image76.png"/><Relationship Id="rId20" Type="http://schemas.openxmlformats.org/officeDocument/2006/relationships/image" Target="../media/image78.png"/><Relationship Id="rId29" Type="http://schemas.openxmlformats.org/officeDocument/2006/relationships/customXml" Target="../ink/ink8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customXml" Target="../ink/ink78.xml"/><Relationship Id="rId24" Type="http://schemas.openxmlformats.org/officeDocument/2006/relationships/image" Target="../media/image80.png"/><Relationship Id="rId32" Type="http://schemas.openxmlformats.org/officeDocument/2006/relationships/image" Target="../media/image84.png"/><Relationship Id="rId5" Type="http://schemas.openxmlformats.org/officeDocument/2006/relationships/customXml" Target="../ink/ink75.xml"/><Relationship Id="rId15" Type="http://schemas.openxmlformats.org/officeDocument/2006/relationships/customXml" Target="../ink/ink80.xml"/><Relationship Id="rId23" Type="http://schemas.openxmlformats.org/officeDocument/2006/relationships/customXml" Target="../ink/ink84.xml"/><Relationship Id="rId28" Type="http://schemas.openxmlformats.org/officeDocument/2006/relationships/image" Target="../media/image82.png"/><Relationship Id="rId10" Type="http://schemas.openxmlformats.org/officeDocument/2006/relationships/image" Target="../media/image73.png"/><Relationship Id="rId19" Type="http://schemas.openxmlformats.org/officeDocument/2006/relationships/customXml" Target="../ink/ink82.xml"/><Relationship Id="rId31" Type="http://schemas.openxmlformats.org/officeDocument/2006/relationships/customXml" Target="../ink/ink88.xml"/><Relationship Id="rId4" Type="http://schemas.openxmlformats.org/officeDocument/2006/relationships/image" Target="../media/image70.png"/><Relationship Id="rId9" Type="http://schemas.openxmlformats.org/officeDocument/2006/relationships/customXml" Target="../ink/ink77.xml"/><Relationship Id="rId14" Type="http://schemas.openxmlformats.org/officeDocument/2006/relationships/image" Target="../media/image75.png"/><Relationship Id="rId22" Type="http://schemas.openxmlformats.org/officeDocument/2006/relationships/image" Target="../media/image79.png"/><Relationship Id="rId27" Type="http://schemas.openxmlformats.org/officeDocument/2006/relationships/customXml" Target="../ink/ink86.xml"/><Relationship Id="rId30" Type="http://schemas.openxmlformats.org/officeDocument/2006/relationships/image" Target="../media/image83.png"/><Relationship Id="rId8" Type="http://schemas.openxmlformats.org/officeDocument/2006/relationships/image" Target="../media/image7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customXml" Target="../ink/ink95.xml"/><Relationship Id="rId18" Type="http://schemas.openxmlformats.org/officeDocument/2006/relationships/image" Target="../media/image93.png"/><Relationship Id="rId26" Type="http://schemas.openxmlformats.org/officeDocument/2006/relationships/image" Target="../media/image97.png"/><Relationship Id="rId3" Type="http://schemas.openxmlformats.org/officeDocument/2006/relationships/customXml" Target="../ink/ink90.xml"/><Relationship Id="rId21" Type="http://schemas.openxmlformats.org/officeDocument/2006/relationships/customXml" Target="../ink/ink99.xml"/><Relationship Id="rId7" Type="http://schemas.openxmlformats.org/officeDocument/2006/relationships/customXml" Target="../ink/ink92.xml"/><Relationship Id="rId12" Type="http://schemas.openxmlformats.org/officeDocument/2006/relationships/image" Target="../media/image90.png"/><Relationship Id="rId17" Type="http://schemas.openxmlformats.org/officeDocument/2006/relationships/customXml" Target="../ink/ink97.xml"/><Relationship Id="rId25" Type="http://schemas.openxmlformats.org/officeDocument/2006/relationships/customXml" Target="../ink/ink101.xml"/><Relationship Id="rId2" Type="http://schemas.openxmlformats.org/officeDocument/2006/relationships/image" Target="../media/image21.png"/><Relationship Id="rId16" Type="http://schemas.openxmlformats.org/officeDocument/2006/relationships/image" Target="../media/image92.png"/><Relationship Id="rId20" Type="http://schemas.openxmlformats.org/officeDocument/2006/relationships/image" Target="../media/image94.png"/><Relationship Id="rId29" Type="http://schemas.openxmlformats.org/officeDocument/2006/relationships/customXml" Target="../ink/ink10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customXml" Target="../ink/ink94.xml"/><Relationship Id="rId24" Type="http://schemas.openxmlformats.org/officeDocument/2006/relationships/image" Target="../media/image96.png"/><Relationship Id="rId5" Type="http://schemas.openxmlformats.org/officeDocument/2006/relationships/customXml" Target="../ink/ink91.xml"/><Relationship Id="rId15" Type="http://schemas.openxmlformats.org/officeDocument/2006/relationships/customXml" Target="../ink/ink96.xml"/><Relationship Id="rId23" Type="http://schemas.openxmlformats.org/officeDocument/2006/relationships/customXml" Target="../ink/ink100.xml"/><Relationship Id="rId28" Type="http://schemas.openxmlformats.org/officeDocument/2006/relationships/image" Target="../media/image98.png"/><Relationship Id="rId10" Type="http://schemas.openxmlformats.org/officeDocument/2006/relationships/image" Target="../media/image89.png"/><Relationship Id="rId19" Type="http://schemas.openxmlformats.org/officeDocument/2006/relationships/customXml" Target="../ink/ink98.xml"/><Relationship Id="rId4" Type="http://schemas.openxmlformats.org/officeDocument/2006/relationships/image" Target="../media/image86.png"/><Relationship Id="rId9" Type="http://schemas.openxmlformats.org/officeDocument/2006/relationships/customXml" Target="../ink/ink93.xml"/><Relationship Id="rId14" Type="http://schemas.openxmlformats.org/officeDocument/2006/relationships/image" Target="../media/image91.png"/><Relationship Id="rId22" Type="http://schemas.openxmlformats.org/officeDocument/2006/relationships/image" Target="../media/image95.png"/><Relationship Id="rId27" Type="http://schemas.openxmlformats.org/officeDocument/2006/relationships/customXml" Target="../ink/ink102.xml"/><Relationship Id="rId30" Type="http://schemas.openxmlformats.org/officeDocument/2006/relationships/image" Target="../media/image9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43C07-4819-4209-B0DD-83AC06B3C4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M8L1 Task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BAC2CF-E5F5-4C77-869F-4F830E492C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63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FA9DEE3A-5A33-42C9-9CFB-D72276FE0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5" y="1005656"/>
            <a:ext cx="7778387" cy="51855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3912EA-8172-4B8D-97A2-733DD2DB0327}"/>
              </a:ext>
            </a:extLst>
          </p:cNvPr>
          <p:cNvSpPr/>
          <p:nvPr/>
        </p:nvSpPr>
        <p:spPr>
          <a:xfrm>
            <a:off x="335280" y="162560"/>
            <a:ext cx="118872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Room 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E7EEDD2-C2DE-D5B5-5412-9CE542EB80D3}"/>
                  </a:ext>
                </a:extLst>
              </p14:cNvPr>
              <p14:cNvContentPartPr/>
              <p14:nvPr/>
            </p14:nvContentPartPr>
            <p14:xfrm>
              <a:off x="6400380" y="3798627"/>
              <a:ext cx="695324" cy="257174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E7EEDD2-C2DE-D5B5-5412-9CE542EB80D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82263" y="3780940"/>
                <a:ext cx="731195" cy="2921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2353440-5A7C-5809-5071-248DA9FEDB96}"/>
                  </a:ext>
                </a:extLst>
              </p14:cNvPr>
              <p14:cNvContentPartPr/>
              <p14:nvPr/>
            </p14:nvContentPartPr>
            <p14:xfrm>
              <a:off x="6488373" y="3650776"/>
              <a:ext cx="571499" cy="533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2353440-5A7C-5809-5071-248DA9FEDB9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70322" y="3632719"/>
                <a:ext cx="607240" cy="5691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EECF173-7D81-3606-5DF7-6C9CBF6D9AD4}"/>
                  </a:ext>
                </a:extLst>
              </p14:cNvPr>
              <p14:cNvContentPartPr/>
              <p14:nvPr/>
            </p14:nvContentPartPr>
            <p14:xfrm>
              <a:off x="9178890" y="3883416"/>
              <a:ext cx="390524" cy="457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EECF173-7D81-3606-5DF7-6C9CBF6D9AD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160743" y="3865598"/>
                <a:ext cx="426455" cy="4924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2649BF8-8E71-3140-D5A3-3A7008BB51B0}"/>
                  </a:ext>
                </a:extLst>
              </p14:cNvPr>
              <p14:cNvContentPartPr/>
              <p14:nvPr/>
            </p14:nvContentPartPr>
            <p14:xfrm>
              <a:off x="6826620" y="2067675"/>
              <a:ext cx="457200" cy="1143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2649BF8-8E71-3140-D5A3-3A7008BB51B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808563" y="2050357"/>
                <a:ext cx="492953" cy="1485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67807C-DEEF-D8A2-D3AD-1408E8125342}"/>
                  </a:ext>
                </a:extLst>
              </p14:cNvPr>
              <p14:cNvContentPartPr/>
              <p14:nvPr/>
            </p14:nvContentPartPr>
            <p14:xfrm>
              <a:off x="6827408" y="1929566"/>
              <a:ext cx="304799" cy="352424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67807C-DEEF-D8A2-D3AD-1408E812534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809625" y="1911343"/>
                <a:ext cx="340009" cy="3885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F6F009D-E1F7-830B-4175-F18C8BC06771}"/>
                  </a:ext>
                </a:extLst>
              </p14:cNvPr>
              <p14:cNvContentPartPr/>
              <p14:nvPr/>
            </p14:nvContentPartPr>
            <p14:xfrm>
              <a:off x="6617918" y="2194797"/>
              <a:ext cx="371475" cy="19049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F6F009D-E1F7-830B-4175-F18C8BC0677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599903" y="2135269"/>
                <a:ext cx="407145" cy="1369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EFCB215-7346-10F9-575F-EC0AEFA19E06}"/>
                  </a:ext>
                </a:extLst>
              </p14:cNvPr>
              <p14:cNvContentPartPr/>
              <p14:nvPr/>
            </p14:nvContentPartPr>
            <p14:xfrm>
              <a:off x="9568455" y="5626451"/>
              <a:ext cx="371475" cy="247649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EFCB215-7346-10F9-575F-EC0AEFA19E0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550334" y="5608348"/>
                <a:ext cx="407354" cy="2834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022EE86-6574-08B9-97F2-26C9EB994DAA}"/>
                  </a:ext>
                </a:extLst>
              </p14:cNvPr>
              <p14:cNvContentPartPr/>
              <p14:nvPr/>
            </p14:nvContentPartPr>
            <p14:xfrm>
              <a:off x="6831480" y="5652448"/>
              <a:ext cx="457200" cy="2286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022EE86-6574-08B9-97F2-26C9EB994DA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813337" y="5634476"/>
                <a:ext cx="493123" cy="2641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A285F0D-2933-CC71-7D04-2DD7B310A246}"/>
                  </a:ext>
                </a:extLst>
              </p14:cNvPr>
              <p14:cNvContentPartPr/>
              <p14:nvPr/>
            </p14:nvContentPartPr>
            <p14:xfrm>
              <a:off x="6875060" y="5606955"/>
              <a:ext cx="352424" cy="32385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A285F0D-2933-CC71-7D04-2DD7B310A24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857152" y="5588720"/>
                <a:ext cx="387881" cy="3599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E1373FC-BA34-3DC5-1E93-2D91EBCB3220}"/>
                  </a:ext>
                </a:extLst>
              </p14:cNvPr>
              <p14:cNvContentPartPr/>
              <p14:nvPr/>
            </p14:nvContentPartPr>
            <p14:xfrm>
              <a:off x="3904708" y="3910938"/>
              <a:ext cx="676275" cy="62865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E1373FC-BA34-3DC5-1E93-2D91EBCB322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886684" y="3892966"/>
                <a:ext cx="711963" cy="6642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8BB6F9B-4391-ECB7-26AB-39A84023192C}"/>
                  </a:ext>
                </a:extLst>
              </p14:cNvPr>
              <p14:cNvContentPartPr/>
              <p14:nvPr/>
            </p14:nvContentPartPr>
            <p14:xfrm>
              <a:off x="4340372" y="1808328"/>
              <a:ext cx="600075" cy="47624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8BB6F9B-4391-ECB7-26AB-39A84023192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322416" y="1790819"/>
                <a:ext cx="635627" cy="822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65ACAC0-8D1A-6198-D33D-A2F8A9D92C1D}"/>
                  </a:ext>
                </a:extLst>
              </p14:cNvPr>
              <p14:cNvContentPartPr/>
              <p14:nvPr/>
            </p14:nvContentPartPr>
            <p14:xfrm>
              <a:off x="4486702" y="1592239"/>
              <a:ext cx="276224" cy="428624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65ACAC0-8D1A-6198-D33D-A2F8A9D92C1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468625" y="1574230"/>
                <a:ext cx="312017" cy="4642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A2D6ED3-FD6C-F986-B6E0-D23472E199CC}"/>
                  </a:ext>
                </a:extLst>
              </p14:cNvPr>
              <p14:cNvContentPartPr/>
              <p14:nvPr/>
            </p14:nvContentPartPr>
            <p14:xfrm>
              <a:off x="7441305" y="862938"/>
              <a:ext cx="1762124" cy="714375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A2D6ED3-FD6C-F986-B6E0-D23472E199C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423357" y="845061"/>
                <a:ext cx="1797661" cy="7497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243F07F-90E8-8A00-3E55-ECA7B41A0E3D}"/>
                  </a:ext>
                </a:extLst>
              </p14:cNvPr>
              <p14:cNvContentPartPr/>
              <p14:nvPr/>
            </p14:nvContentPartPr>
            <p14:xfrm>
              <a:off x="4703725" y="5720687"/>
              <a:ext cx="314325" cy="304799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243F07F-90E8-8A00-3E55-ECA7B41A0E3D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685926" y="5702758"/>
                <a:ext cx="349566" cy="3402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C714BDB-D848-8D50-6329-CEDDCFBBBDE0}"/>
                  </a:ext>
                </a:extLst>
              </p14:cNvPr>
              <p14:cNvContentPartPr/>
              <p14:nvPr/>
            </p14:nvContentPartPr>
            <p14:xfrm>
              <a:off x="4714164" y="5788926"/>
              <a:ext cx="247649" cy="1143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C714BDB-D848-8D50-6329-CEDDCFBBBDE0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696399" y="5771011"/>
                <a:ext cx="282824" cy="14977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1594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00081DBC-2364-478C-86D4-E7FD740F3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834" y="517759"/>
            <a:ext cx="8509781" cy="582248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967F208-9CF0-418A-BDD0-5C7889B5708F}"/>
              </a:ext>
            </a:extLst>
          </p:cNvPr>
          <p:cNvSpPr/>
          <p:nvPr/>
        </p:nvSpPr>
        <p:spPr>
          <a:xfrm>
            <a:off x="335280" y="294640"/>
            <a:ext cx="118872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Room 4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F5F2E62-7767-9DEC-DDCA-810862B88FE4}"/>
                  </a:ext>
                </a:extLst>
              </p14:cNvPr>
              <p14:cNvContentPartPr/>
              <p14:nvPr/>
            </p14:nvContentPartPr>
            <p14:xfrm>
              <a:off x="6971843" y="2007755"/>
              <a:ext cx="333375" cy="314325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F5F2E62-7767-9DEC-DDCA-810862B88F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53803" y="1989565"/>
                <a:ext cx="369094" cy="3503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DC5FA4D-4348-E348-F4F7-761B2C478710}"/>
                  </a:ext>
                </a:extLst>
              </p14:cNvPr>
              <p14:cNvContentPartPr/>
              <p14:nvPr/>
            </p14:nvContentPartPr>
            <p14:xfrm>
              <a:off x="7111999" y="3651250"/>
              <a:ext cx="295275" cy="247649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DC5FA4D-4348-E348-F4F7-761B2C47871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93795" y="3633459"/>
                <a:ext cx="331320" cy="2828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01F37AB-3EDB-524F-7063-37248CC63122}"/>
                  </a:ext>
                </a:extLst>
              </p14:cNvPr>
              <p14:cNvContentPartPr/>
              <p14:nvPr/>
            </p14:nvContentPartPr>
            <p14:xfrm>
              <a:off x="7120663" y="3619499"/>
              <a:ext cx="257175" cy="276225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01F37AB-3EDB-524F-7063-37248CC6312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02603" y="3601350"/>
                <a:ext cx="292934" cy="31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CEDAA76-887A-FA95-5AFA-66F3EC991613}"/>
                  </a:ext>
                </a:extLst>
              </p14:cNvPr>
              <p14:cNvContentPartPr/>
              <p14:nvPr/>
            </p14:nvContentPartPr>
            <p14:xfrm>
              <a:off x="4136349" y="2020206"/>
              <a:ext cx="466725" cy="381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CEDAA76-887A-FA95-5AFA-66F3EC99161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18439" y="2002319"/>
                <a:ext cx="502186" cy="4164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53063FD-DEB7-902A-D821-E93EA6B2DC33}"/>
                  </a:ext>
                </a:extLst>
              </p14:cNvPr>
              <p14:cNvContentPartPr/>
              <p14:nvPr/>
            </p14:nvContentPartPr>
            <p14:xfrm>
              <a:off x="9736666" y="2053166"/>
              <a:ext cx="238125" cy="276225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53063FD-DEB7-902A-D821-E93EA6B2DC3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718320" y="2035276"/>
                <a:ext cx="274449" cy="3116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C34647E-C76A-4983-9E17-4FA22795141E}"/>
                  </a:ext>
                </a:extLst>
              </p14:cNvPr>
              <p14:cNvContentPartPr/>
              <p14:nvPr/>
            </p14:nvContentPartPr>
            <p14:xfrm>
              <a:off x="9643497" y="2021416"/>
              <a:ext cx="266700" cy="2286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C34647E-C76A-4983-9E17-4FA22795141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625403" y="2003777"/>
                <a:ext cx="302525" cy="2635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4713505-BA75-11D0-52AF-36C4806000D9}"/>
                  </a:ext>
                </a:extLst>
              </p14:cNvPr>
              <p14:cNvContentPartPr/>
              <p14:nvPr/>
            </p14:nvContentPartPr>
            <p14:xfrm>
              <a:off x="4317999" y="4222749"/>
              <a:ext cx="9525" cy="9525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4713505-BA75-11D0-52AF-36C4806000D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841749" y="3746499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2C9BAF9-395E-632A-1C02-E352C2E3CC49}"/>
                  </a:ext>
                </a:extLst>
              </p14:cNvPr>
              <p14:cNvContentPartPr/>
              <p14:nvPr/>
            </p14:nvContentPartPr>
            <p14:xfrm>
              <a:off x="4166056" y="3915389"/>
              <a:ext cx="257175" cy="295275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2C9BAF9-395E-632A-1C02-E352C2E3CC4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148097" y="3897537"/>
                <a:ext cx="292734" cy="3306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0B96E78-13DE-93C4-5218-11E6157A9A66}"/>
                  </a:ext>
                </a:extLst>
              </p14:cNvPr>
              <p14:cNvContentPartPr/>
              <p14:nvPr/>
            </p14:nvContentPartPr>
            <p14:xfrm>
              <a:off x="3611155" y="3607848"/>
              <a:ext cx="190500" cy="219075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0B96E78-13DE-93C4-5218-11E6157A9A6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592978" y="3589531"/>
                <a:ext cx="226491" cy="255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D603D97-7795-AE40-EE0A-32B22496A381}"/>
                  </a:ext>
                </a:extLst>
              </p14:cNvPr>
              <p14:cNvContentPartPr/>
              <p14:nvPr/>
            </p14:nvContentPartPr>
            <p14:xfrm>
              <a:off x="3790914" y="3513666"/>
              <a:ext cx="247649" cy="371475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D603D97-7795-AE40-EE0A-32B22496A38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772678" y="3495858"/>
                <a:ext cx="283757" cy="4067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0978139-7B6E-984B-50B1-D04F001803E6}"/>
                  </a:ext>
                </a:extLst>
              </p14:cNvPr>
              <p14:cNvContentPartPr/>
              <p14:nvPr/>
            </p14:nvContentPartPr>
            <p14:xfrm>
              <a:off x="4190999" y="3668695"/>
              <a:ext cx="257175" cy="142875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0978139-7B6E-984B-50B1-D04F001803E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173115" y="3650701"/>
                <a:ext cx="292586" cy="1785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CA561AD-8534-C04B-69E2-1882DC8B35A1}"/>
                  </a:ext>
                </a:extLst>
              </p14:cNvPr>
              <p14:cNvContentPartPr/>
              <p14:nvPr/>
            </p14:nvContentPartPr>
            <p14:xfrm>
              <a:off x="4445000" y="3504269"/>
              <a:ext cx="247649" cy="333375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CA561AD-8534-C04B-69E2-1882DC8B35A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426791" y="3486288"/>
                <a:ext cx="283704" cy="3689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CDFCB0B-1B62-B242-5858-D160D4ECB2BE}"/>
                  </a:ext>
                </a:extLst>
              </p14:cNvPr>
              <p14:cNvContentPartPr/>
              <p14:nvPr/>
            </p14:nvContentPartPr>
            <p14:xfrm>
              <a:off x="9429749" y="31749"/>
              <a:ext cx="9525" cy="9525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CDFCB0B-1B62-B242-5858-D160D4ECB2B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953499" y="-444501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2B666FB-679C-5660-1C8B-461B275BF44D}"/>
                  </a:ext>
                </a:extLst>
              </p14:cNvPr>
              <p14:cNvContentPartPr/>
              <p14:nvPr/>
            </p14:nvContentPartPr>
            <p14:xfrm>
              <a:off x="9673166" y="6519332"/>
              <a:ext cx="9525" cy="9525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2B666FB-679C-5660-1C8B-461B275BF44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196916" y="6043082"/>
                <a:ext cx="952500" cy="952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134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8244EF2D-ABA6-4841-A69E-A14B303D7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473" y="906553"/>
            <a:ext cx="7817054" cy="52982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FA4E9AE-12EA-4F22-9AE7-AA62B36127B6}"/>
              </a:ext>
            </a:extLst>
          </p:cNvPr>
          <p:cNvSpPr/>
          <p:nvPr/>
        </p:nvSpPr>
        <p:spPr>
          <a:xfrm>
            <a:off x="335280" y="294640"/>
            <a:ext cx="118872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Room 4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253C114-F7F9-42DD-AD97-68B1E9F187EC}"/>
                  </a:ext>
                </a:extLst>
              </p14:cNvPr>
              <p14:cNvContentPartPr/>
              <p14:nvPr/>
            </p14:nvContentPartPr>
            <p14:xfrm>
              <a:off x="9270999" y="2190749"/>
              <a:ext cx="695325" cy="676275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253C114-F7F9-42DD-AD97-68B1E9F187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52892" y="2172734"/>
                <a:ext cx="731178" cy="7119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B89C640-9DC8-0D85-5599-A8D9FDE5E091}"/>
                  </a:ext>
                </a:extLst>
              </p14:cNvPr>
              <p14:cNvContentPartPr/>
              <p14:nvPr/>
            </p14:nvContentPartPr>
            <p14:xfrm>
              <a:off x="9362839" y="2264833"/>
              <a:ext cx="323850" cy="5715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B89C640-9DC8-0D85-5599-A8D9FDE5E09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44706" y="2246861"/>
                <a:ext cx="359753" cy="6070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1DF8D35-D0F4-28A5-855D-46CD81059DC3}"/>
                  </a:ext>
                </a:extLst>
              </p14:cNvPr>
              <p14:cNvContentPartPr/>
              <p14:nvPr/>
            </p14:nvContentPartPr>
            <p14:xfrm>
              <a:off x="6738913" y="3647577"/>
              <a:ext cx="495299" cy="447675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1DF8D35-D0F4-28A5-855D-46CD81059DC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20783" y="3629641"/>
                <a:ext cx="531195" cy="4831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D9432A0-C917-1CEB-CA50-8CB7FC0BA695}"/>
                  </a:ext>
                </a:extLst>
              </p14:cNvPr>
              <p14:cNvContentPartPr/>
              <p14:nvPr/>
            </p14:nvContentPartPr>
            <p14:xfrm>
              <a:off x="9334499" y="5613233"/>
              <a:ext cx="466725" cy="542925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D9432A0-C917-1CEB-CA50-8CB7FC0BA69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316589" y="5595220"/>
                <a:ext cx="502186" cy="5785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EF955C3-F624-A6A4-3409-23CF903F2F68}"/>
                  </a:ext>
                </a:extLst>
              </p14:cNvPr>
              <p14:cNvContentPartPr/>
              <p14:nvPr/>
            </p14:nvContentPartPr>
            <p14:xfrm>
              <a:off x="9279107" y="5736166"/>
              <a:ext cx="466725" cy="4191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EF955C3-F624-A6A4-3409-23CF903F2F6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261170" y="5718362"/>
                <a:ext cx="502241" cy="4543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76218C8-9E0E-4B95-60C0-94716F976286}"/>
                  </a:ext>
                </a:extLst>
              </p14:cNvPr>
              <p14:cNvContentPartPr/>
              <p14:nvPr/>
            </p14:nvContentPartPr>
            <p14:xfrm>
              <a:off x="9070037" y="3777593"/>
              <a:ext cx="600075" cy="47625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76218C8-9E0E-4B95-60C0-94716F97628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052188" y="3759675"/>
                <a:ext cx="635416" cy="5117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1CFC8AD-DBF9-7E94-E519-9293ABB710F4}"/>
                  </a:ext>
                </a:extLst>
              </p14:cNvPr>
              <p14:cNvContentPartPr/>
              <p14:nvPr/>
            </p14:nvContentPartPr>
            <p14:xfrm>
              <a:off x="4106332" y="3829367"/>
              <a:ext cx="447675" cy="36195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1CFC8AD-DBF9-7E94-E519-9293ABB710F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088251" y="3811215"/>
                <a:ext cx="483475" cy="3978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51AE9E5-A2FA-34BE-6587-2DE98002BC88}"/>
                  </a:ext>
                </a:extLst>
              </p14:cNvPr>
              <p14:cNvContentPartPr/>
              <p14:nvPr/>
            </p14:nvContentPartPr>
            <p14:xfrm>
              <a:off x="3935741" y="3788832"/>
              <a:ext cx="523875" cy="352425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51AE9E5-A2FA-34BE-6587-2DE98002BC8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917614" y="3770647"/>
                <a:ext cx="559767" cy="3884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3D1577B-3D77-2582-51EF-17DBFC53882C}"/>
                  </a:ext>
                </a:extLst>
              </p14:cNvPr>
              <p14:cNvContentPartPr/>
              <p14:nvPr/>
            </p14:nvContentPartPr>
            <p14:xfrm>
              <a:off x="6848121" y="2039456"/>
              <a:ext cx="495299" cy="55245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3D1577B-3D77-2582-51EF-17DBFC53882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830214" y="2021531"/>
                <a:ext cx="530754" cy="5879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FD2A886-6A3E-2CA0-24E1-A4E6F3B40167}"/>
                  </a:ext>
                </a:extLst>
              </p14:cNvPr>
              <p14:cNvContentPartPr/>
              <p14:nvPr/>
            </p14:nvContentPartPr>
            <p14:xfrm>
              <a:off x="6477000" y="5535083"/>
              <a:ext cx="419100" cy="43815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FD2A886-6A3E-2CA0-24E1-A4E6F3B4016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458935" y="5516918"/>
                <a:ext cx="454868" cy="4741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BC838CF-3989-278F-7D57-59D692EC8930}"/>
                  </a:ext>
                </a:extLst>
              </p14:cNvPr>
              <p14:cNvContentPartPr/>
              <p14:nvPr/>
            </p14:nvContentPartPr>
            <p14:xfrm>
              <a:off x="6397067" y="5566833"/>
              <a:ext cx="400050" cy="4191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BC838CF-3989-278F-7D57-59D692EC893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378965" y="5548877"/>
                <a:ext cx="435892" cy="4546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9812AEC-D7ED-7C6A-AE7F-403C23D76E1E}"/>
                  </a:ext>
                </a:extLst>
              </p14:cNvPr>
              <p14:cNvContentPartPr/>
              <p14:nvPr/>
            </p14:nvContentPartPr>
            <p14:xfrm>
              <a:off x="3819329" y="5292178"/>
              <a:ext cx="457200" cy="43815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9812AEC-D7ED-7C6A-AE7F-403C23D76E1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801357" y="5274103"/>
                <a:ext cx="492784" cy="4739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E6AA8CB-925B-2707-9980-21A23D122DB1}"/>
                  </a:ext>
                </a:extLst>
              </p14:cNvPr>
              <p14:cNvContentPartPr/>
              <p14:nvPr/>
            </p14:nvContentPartPr>
            <p14:xfrm>
              <a:off x="4000499" y="2084916"/>
              <a:ext cx="600075" cy="504825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E6AA8CB-925B-2707-9980-21A23D122DB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982500" y="2066938"/>
                <a:ext cx="635712" cy="5404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94AF323-F53E-CF06-168B-C0BA3E33044C}"/>
                  </a:ext>
                </a:extLst>
              </p14:cNvPr>
              <p14:cNvContentPartPr/>
              <p14:nvPr/>
            </p14:nvContentPartPr>
            <p14:xfrm>
              <a:off x="4010726" y="2074332"/>
              <a:ext cx="409575" cy="352425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94AF323-F53E-CF06-168B-C0BA3E33044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992903" y="2056166"/>
                <a:ext cx="444865" cy="38839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3122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FA9DEE3A-5A33-42C9-9CFB-D72276FE0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5" y="1005656"/>
            <a:ext cx="7778387" cy="51855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3912EA-8172-4B8D-97A2-733DD2DB0327}"/>
              </a:ext>
            </a:extLst>
          </p:cNvPr>
          <p:cNvSpPr/>
          <p:nvPr/>
        </p:nvSpPr>
        <p:spPr>
          <a:xfrm>
            <a:off x="335280" y="162560"/>
            <a:ext cx="118872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Room 4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574611B-1014-97C6-80CB-1289A514A8E1}"/>
                  </a:ext>
                </a:extLst>
              </p14:cNvPr>
              <p14:cNvContentPartPr/>
              <p14:nvPr/>
            </p14:nvContentPartPr>
            <p14:xfrm>
              <a:off x="4223159" y="3595965"/>
              <a:ext cx="447675" cy="466725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574611B-1014-97C6-80CB-1289A514A8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05093" y="3578069"/>
                <a:ext cx="483446" cy="5021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F6DFBF6-4020-C2AB-C5C2-333AC14B786A}"/>
                  </a:ext>
                </a:extLst>
              </p14:cNvPr>
              <p14:cNvContentPartPr/>
              <p14:nvPr/>
            </p14:nvContentPartPr>
            <p14:xfrm>
              <a:off x="9112250" y="3630082"/>
              <a:ext cx="285750" cy="409575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F6DFBF6-4020-C2AB-C5C2-333AC14B786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93980" y="3612243"/>
                <a:ext cx="321926" cy="4448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5A03192-FD0E-FB95-9466-DC150466CAD2}"/>
                  </a:ext>
                </a:extLst>
              </p14:cNvPr>
              <p14:cNvContentPartPr/>
              <p14:nvPr/>
            </p14:nvContentPartPr>
            <p14:xfrm>
              <a:off x="9173281" y="3672416"/>
              <a:ext cx="209550" cy="381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5A03192-FD0E-FB95-9466-DC150466CAD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155672" y="3654410"/>
                <a:ext cx="244416" cy="4166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39A2039-AAF0-3E2B-8B01-9E072A4F4FA0}"/>
                  </a:ext>
                </a:extLst>
              </p14:cNvPr>
              <p14:cNvContentPartPr/>
              <p14:nvPr/>
            </p14:nvContentPartPr>
            <p14:xfrm>
              <a:off x="9397999" y="5651500"/>
              <a:ext cx="466725" cy="390524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39A2039-AAF0-3E2B-8B01-9E072A4F4FA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379937" y="5633635"/>
                <a:ext cx="502488" cy="4258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2597AE2-01DE-5122-9B19-4EC8CFF5113E}"/>
                  </a:ext>
                </a:extLst>
              </p14:cNvPr>
              <p14:cNvContentPartPr/>
              <p14:nvPr/>
            </p14:nvContentPartPr>
            <p14:xfrm>
              <a:off x="9486926" y="5524500"/>
              <a:ext cx="295275" cy="59055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2597AE2-01DE-5122-9B19-4EC8CFF5113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469031" y="5506528"/>
                <a:ext cx="330708" cy="6261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724A2A6-60B5-9119-14C3-161314EA16C7}"/>
                  </a:ext>
                </a:extLst>
              </p14:cNvPr>
              <p14:cNvContentPartPr/>
              <p14:nvPr/>
            </p14:nvContentPartPr>
            <p14:xfrm>
              <a:off x="9324086" y="2209086"/>
              <a:ext cx="476250" cy="40005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724A2A6-60B5-9119-14C3-161314EA16C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306141" y="2191130"/>
                <a:ext cx="511780" cy="4356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148792F-DDBB-E021-4135-0C640F19FADC}"/>
                  </a:ext>
                </a:extLst>
              </p14:cNvPr>
              <p14:cNvContentPartPr/>
              <p14:nvPr/>
            </p14:nvContentPartPr>
            <p14:xfrm>
              <a:off x="6932083" y="2180353"/>
              <a:ext cx="152400" cy="180975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148792F-DDBB-E021-4135-0C640F19FAD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914646" y="2162255"/>
                <a:ext cx="186925" cy="2168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6734FAF-03CF-4053-2FFA-8B4AD0398703}"/>
                  </a:ext>
                </a:extLst>
              </p14:cNvPr>
              <p14:cNvContentPartPr/>
              <p14:nvPr/>
            </p14:nvContentPartPr>
            <p14:xfrm>
              <a:off x="6805083" y="2159000"/>
              <a:ext cx="361950" cy="1524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6734FAF-03CF-4053-2FFA-8B4AD039870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787093" y="2140857"/>
                <a:ext cx="397569" cy="1883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39A3102-3C54-EEE7-E1A2-01C662F54DAB}"/>
                  </a:ext>
                </a:extLst>
              </p14:cNvPr>
              <p14:cNvContentPartPr/>
              <p14:nvPr/>
            </p14:nvContentPartPr>
            <p14:xfrm>
              <a:off x="6665338" y="3682419"/>
              <a:ext cx="552450" cy="495299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39A3102-3C54-EEE7-E1A2-01C662F54DA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647390" y="3664564"/>
                <a:ext cx="587988" cy="5306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784674B-087F-96CE-9F8D-DA1F8F32B781}"/>
                  </a:ext>
                </a:extLst>
              </p14:cNvPr>
              <p14:cNvContentPartPr/>
              <p14:nvPr/>
            </p14:nvContentPartPr>
            <p14:xfrm>
              <a:off x="4190999" y="2358283"/>
              <a:ext cx="847725" cy="485775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784674B-087F-96CE-9F8D-DA1F8F32B78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173008" y="2340278"/>
                <a:ext cx="883347" cy="5214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7D58862-7D31-14DB-4DC8-7DD9FBAE253D}"/>
                  </a:ext>
                </a:extLst>
              </p14:cNvPr>
              <p14:cNvContentPartPr/>
              <p14:nvPr/>
            </p14:nvContentPartPr>
            <p14:xfrm>
              <a:off x="4410051" y="2338916"/>
              <a:ext cx="171450" cy="40005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7D58862-7D31-14DB-4DC8-7DD9FBAE253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392229" y="2320831"/>
                <a:ext cx="206738" cy="4358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21DD0D8-3F6E-6D78-E3B8-AEB435945C04}"/>
                  </a:ext>
                </a:extLst>
              </p14:cNvPr>
              <p14:cNvContentPartPr/>
              <p14:nvPr/>
            </p14:nvContentPartPr>
            <p14:xfrm>
              <a:off x="4369920" y="5713905"/>
              <a:ext cx="466725" cy="428625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21DD0D8-3F6E-6D78-E3B8-AEB435945C0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352024" y="5695774"/>
                <a:ext cx="502159" cy="4645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8279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00081DBC-2364-478C-86D4-E7FD740F3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834" y="517759"/>
            <a:ext cx="8509781" cy="582248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967F208-9CF0-418A-BDD0-5C7889B5708F}"/>
              </a:ext>
            </a:extLst>
          </p:cNvPr>
          <p:cNvSpPr/>
          <p:nvPr/>
        </p:nvSpPr>
        <p:spPr>
          <a:xfrm>
            <a:off x="335280" y="294640"/>
            <a:ext cx="118872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Room 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7BB3218-A945-4F39-9B17-29129E74648F}"/>
                  </a:ext>
                </a:extLst>
              </p14:cNvPr>
              <p14:cNvContentPartPr/>
              <p14:nvPr/>
            </p14:nvContentPartPr>
            <p14:xfrm>
              <a:off x="2915560" y="2407200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7BB3218-A945-4F39-9B17-29129E7464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06560" y="23982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6B069DA-4490-7045-A5B5-2D307D60F58C}"/>
                  </a:ext>
                </a:extLst>
              </p14:cNvPr>
              <p14:cNvContentPartPr/>
              <p14:nvPr/>
            </p14:nvContentPartPr>
            <p14:xfrm>
              <a:off x="-646697" y="1518986"/>
              <a:ext cx="228600" cy="9525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6B069DA-4490-7045-A5B5-2D307D60F58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664445" y="1042736"/>
                <a:ext cx="263742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F5D8A3B-7CD1-C636-8439-8541B93A1E44}"/>
                  </a:ext>
                </a:extLst>
              </p14:cNvPr>
              <p14:cNvContentPartPr/>
              <p14:nvPr/>
            </p14:nvContentPartPr>
            <p14:xfrm>
              <a:off x="135354" y="1468541"/>
              <a:ext cx="142875" cy="1905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F5D8A3B-7CD1-C636-8439-8541B93A1E4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6990" y="1452119"/>
                <a:ext cx="179237" cy="515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9076811-C696-1777-B1C2-0454AC012CA8}"/>
                  </a:ext>
                </a:extLst>
              </p14:cNvPr>
              <p14:cNvContentPartPr/>
              <p14:nvPr/>
            </p14:nvContentPartPr>
            <p14:xfrm>
              <a:off x="3302805" y="2069809"/>
              <a:ext cx="466725" cy="3429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9076811-C696-1777-B1C2-0454AC012CA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84673" y="2051781"/>
                <a:ext cx="502627" cy="3785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9F802B4-8AA4-E9F2-56D0-A418C6E28365}"/>
                  </a:ext>
                </a:extLst>
              </p14:cNvPr>
              <p14:cNvContentPartPr/>
              <p14:nvPr/>
            </p14:nvContentPartPr>
            <p14:xfrm>
              <a:off x="7033460" y="2130591"/>
              <a:ext cx="9525" cy="9525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9F802B4-8AA4-E9F2-56D0-A418C6E2836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57210" y="1654341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15DBA72-5E53-E9CA-B556-C63FFE2691CC}"/>
                  </a:ext>
                </a:extLst>
              </p14:cNvPr>
              <p14:cNvContentPartPr/>
              <p14:nvPr/>
            </p14:nvContentPartPr>
            <p14:xfrm>
              <a:off x="6771658" y="2090016"/>
              <a:ext cx="533400" cy="3810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15DBA72-5E53-E9CA-B556-C63FFE2691C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53674" y="2072095"/>
                <a:ext cx="569008" cy="4164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E35F300-ACB6-23C0-35CD-0B3562A6AC39}"/>
                  </a:ext>
                </a:extLst>
              </p14:cNvPr>
              <p14:cNvContentPartPr/>
              <p14:nvPr/>
            </p14:nvContentPartPr>
            <p14:xfrm>
              <a:off x="4155482" y="3934520"/>
              <a:ext cx="504825" cy="4572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E35F300-ACB6-23C0-35CD-0B3562A6AC3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137427" y="3916406"/>
                <a:ext cx="540574" cy="4930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8496DB1-4161-E768-14D9-4C00FCD2C07B}"/>
                  </a:ext>
                </a:extLst>
              </p14:cNvPr>
              <p14:cNvContentPartPr/>
              <p14:nvPr/>
            </p14:nvContentPartPr>
            <p14:xfrm>
              <a:off x="3773778" y="5519486"/>
              <a:ext cx="514350" cy="66675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8496DB1-4161-E768-14D9-4C00FCD2C07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755718" y="5501591"/>
                <a:ext cx="550109" cy="7021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71AD625-6317-1D23-BD82-41087770E271}"/>
                  </a:ext>
                </a:extLst>
              </p14:cNvPr>
              <p14:cNvContentPartPr/>
              <p14:nvPr/>
            </p14:nvContentPartPr>
            <p14:xfrm>
              <a:off x="3855119" y="5549565"/>
              <a:ext cx="514350" cy="51435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71AD625-6317-1D23-BD82-41087770E27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837160" y="5531416"/>
                <a:ext cx="549909" cy="5502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80FA1C8-59C8-435F-CEA6-2E813D00B478}"/>
                  </a:ext>
                </a:extLst>
              </p14:cNvPr>
              <p14:cNvContentPartPr/>
              <p14:nvPr/>
            </p14:nvContentPartPr>
            <p14:xfrm>
              <a:off x="6730798" y="5679474"/>
              <a:ext cx="409575" cy="43815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80FA1C8-59C8-435F-CEA6-2E813D00B47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712990" y="5661677"/>
                <a:ext cx="444834" cy="4733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5686BFD-0651-5FBF-4108-AED216F8B09F}"/>
                  </a:ext>
                </a:extLst>
              </p14:cNvPr>
              <p14:cNvContentPartPr/>
              <p14:nvPr/>
            </p14:nvContentPartPr>
            <p14:xfrm>
              <a:off x="6978962" y="3664618"/>
              <a:ext cx="438150" cy="4191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5686BFD-0651-5FBF-4108-AED216F8B09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960872" y="3646491"/>
                <a:ext cx="473969" cy="4549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09E89E0-FF91-8A13-5B0E-1B257E12603A}"/>
                  </a:ext>
                </a:extLst>
              </p14:cNvPr>
              <p14:cNvContentPartPr/>
              <p14:nvPr/>
            </p14:nvContentPartPr>
            <p14:xfrm>
              <a:off x="6933197" y="3544302"/>
              <a:ext cx="352425" cy="657225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09E89E0-FF91-8A13-5B0E-1B257E12603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915307" y="3526365"/>
                <a:ext cx="387846" cy="6927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44821CA-9418-6719-2A63-1C2BA75A40F3}"/>
                  </a:ext>
                </a:extLst>
              </p14:cNvPr>
              <p14:cNvContentPartPr/>
              <p14:nvPr/>
            </p14:nvContentPartPr>
            <p14:xfrm>
              <a:off x="6822908" y="2010275"/>
              <a:ext cx="685800" cy="581025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44821CA-9418-6719-2A63-1C2BA75A40F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804974" y="1992298"/>
                <a:ext cx="721310" cy="6166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A2C0C29-99D8-DDE3-F32D-E429F6AF2D82}"/>
                  </a:ext>
                </a:extLst>
              </p14:cNvPr>
              <p14:cNvContentPartPr/>
              <p14:nvPr/>
            </p14:nvContentPartPr>
            <p14:xfrm>
              <a:off x="6873943" y="2010275"/>
              <a:ext cx="457200" cy="523875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A2C0C29-99D8-DDE3-F32D-E429F6AF2D8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856084" y="1992198"/>
                <a:ext cx="492562" cy="559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D16200D-AAAB-5EC5-FCE6-16FE5593FCDF}"/>
                  </a:ext>
                </a:extLst>
              </p14:cNvPr>
              <p14:cNvContentPartPr/>
              <p14:nvPr/>
            </p14:nvContentPartPr>
            <p14:xfrm>
              <a:off x="9459406" y="3604461"/>
              <a:ext cx="581025" cy="51435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D16200D-AAAB-5EC5-FCE6-16FE5593FCD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441451" y="3586388"/>
                <a:ext cx="616576" cy="5501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201DAEB-AA42-2AE8-E79E-3FFEBFF51588}"/>
                  </a:ext>
                </a:extLst>
              </p14:cNvPr>
              <p14:cNvContentPartPr/>
              <p14:nvPr/>
            </p14:nvContentPartPr>
            <p14:xfrm>
              <a:off x="9091012" y="5509461"/>
              <a:ext cx="400050" cy="43815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201DAEB-AA42-2AE8-E79E-3FFEBFF5158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072975" y="5491281"/>
                <a:ext cx="435762" cy="4741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828CBDE-A029-5E81-F767-093229805A18}"/>
                  </a:ext>
                </a:extLst>
              </p14:cNvPr>
              <p14:cNvContentPartPr/>
              <p14:nvPr/>
            </p14:nvContentPartPr>
            <p14:xfrm>
              <a:off x="9269329" y="5709987"/>
              <a:ext cx="285750" cy="2286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828CBDE-A029-5E81-F767-093229805A1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251221" y="5691902"/>
                <a:ext cx="321605" cy="2644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4550643-8BAE-1E16-B190-DAC57EB8AB35}"/>
                  </a:ext>
                </a:extLst>
              </p14:cNvPr>
              <p14:cNvContentPartPr/>
              <p14:nvPr/>
            </p14:nvContentPartPr>
            <p14:xfrm>
              <a:off x="9048452" y="5514954"/>
              <a:ext cx="228600" cy="219075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4550643-8BAE-1E16-B190-DAC57EB8AB35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030648" y="5496637"/>
                <a:ext cx="263851" cy="255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E3AD494-60B1-A5F8-7D09-FEB86C182CD0}"/>
                  </a:ext>
                </a:extLst>
              </p14:cNvPr>
              <p14:cNvContentPartPr/>
              <p14:nvPr/>
            </p14:nvContentPartPr>
            <p14:xfrm>
              <a:off x="9558440" y="1868784"/>
              <a:ext cx="400050" cy="5715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E3AD494-60B1-A5F8-7D09-FEB86C182CD0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9540581" y="1850869"/>
                <a:ext cx="435412" cy="60697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3040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8244EF2D-ABA6-4841-A69E-A14B303D7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473" y="906553"/>
            <a:ext cx="7817054" cy="52982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FA4E9AE-12EA-4F22-9AE7-AA62B36127B6}"/>
              </a:ext>
            </a:extLst>
          </p:cNvPr>
          <p:cNvSpPr/>
          <p:nvPr/>
        </p:nvSpPr>
        <p:spPr>
          <a:xfrm>
            <a:off x="335280" y="294640"/>
            <a:ext cx="118872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Room 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4DEF580-35F7-E060-913A-4D14E6942672}"/>
                  </a:ext>
                </a:extLst>
              </p14:cNvPr>
              <p14:cNvContentPartPr/>
              <p14:nvPr/>
            </p14:nvContentPartPr>
            <p14:xfrm>
              <a:off x="4080182" y="2150644"/>
              <a:ext cx="295275" cy="333375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4DEF580-35F7-E060-913A-4D14E69426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62265" y="2132624"/>
                <a:ext cx="330751" cy="3690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B78A75D-EC0F-94CD-2E7C-33A6A3F81135}"/>
                  </a:ext>
                </a:extLst>
              </p14:cNvPr>
              <p14:cNvContentPartPr/>
              <p14:nvPr/>
            </p14:nvContentPartPr>
            <p14:xfrm>
              <a:off x="4025565" y="2170696"/>
              <a:ext cx="428625" cy="447675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B78A75D-EC0F-94CD-2E7C-33A6A3F8113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07495" y="2152572"/>
                <a:ext cx="464404" cy="4835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968E821-68E5-3E69-B0C6-5A7847DB8C87}"/>
                  </a:ext>
                </a:extLst>
              </p14:cNvPr>
              <p14:cNvContentPartPr/>
              <p14:nvPr/>
            </p14:nvContentPartPr>
            <p14:xfrm>
              <a:off x="4011294" y="2421355"/>
              <a:ext cx="66675" cy="1143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968E821-68E5-3E69-B0C6-5A7847DB8C8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92773" y="2403662"/>
                <a:ext cx="103346" cy="1493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73EF2CE-8027-B458-99E0-B025878C08FB}"/>
                  </a:ext>
                </a:extLst>
              </p14:cNvPr>
              <p14:cNvContentPartPr/>
              <p14:nvPr/>
            </p14:nvContentPartPr>
            <p14:xfrm>
              <a:off x="6767954" y="3486571"/>
              <a:ext cx="523875" cy="714375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73EF2CE-8027-B458-99E0-B025878C08F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750062" y="3468586"/>
                <a:ext cx="559301" cy="7499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45997D6-794F-7000-8189-C8CB79526818}"/>
                  </a:ext>
                </a:extLst>
              </p14:cNvPr>
              <p14:cNvContentPartPr/>
              <p14:nvPr/>
            </p14:nvContentPartPr>
            <p14:xfrm>
              <a:off x="8627152" y="3724776"/>
              <a:ext cx="381000" cy="4953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45997D6-794F-7000-8189-C8CB7952681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609197" y="3706673"/>
                <a:ext cx="416550" cy="5311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B0A9ED2-DA65-297A-AFE1-6EE4101F5DA2}"/>
                  </a:ext>
                </a:extLst>
              </p14:cNvPr>
              <p14:cNvContentPartPr/>
              <p14:nvPr/>
            </p14:nvContentPartPr>
            <p14:xfrm>
              <a:off x="4100961" y="3794960"/>
              <a:ext cx="295275" cy="4953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B0A9ED2-DA65-297A-AFE1-6EE4101F5DA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083000" y="3776988"/>
                <a:ext cx="330837" cy="5308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8017F93-109C-6572-F23A-68BBDE87B3FB}"/>
                  </a:ext>
                </a:extLst>
              </p14:cNvPr>
              <p14:cNvContentPartPr/>
              <p14:nvPr/>
            </p14:nvContentPartPr>
            <p14:xfrm>
              <a:off x="3975433" y="3895223"/>
              <a:ext cx="561975" cy="32385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8017F93-109C-6572-F23A-68BBDE87B3F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957421" y="3877090"/>
                <a:ext cx="597639" cy="3597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2AAC145-91BA-76BF-26E1-EFE0EDA4B41C}"/>
                  </a:ext>
                </a:extLst>
              </p14:cNvPr>
              <p14:cNvContentPartPr/>
              <p14:nvPr/>
            </p14:nvContentPartPr>
            <p14:xfrm>
              <a:off x="8983912" y="2190749"/>
              <a:ext cx="590550" cy="295275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2AAC145-91BA-76BF-26E1-EFE0EDA4B41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965786" y="2172788"/>
                <a:ext cx="626440" cy="3308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5419F58-7F4A-2AFD-A43A-3495F8628B52}"/>
                  </a:ext>
                </a:extLst>
              </p14:cNvPr>
              <p14:cNvContentPartPr/>
              <p14:nvPr/>
            </p14:nvContentPartPr>
            <p14:xfrm>
              <a:off x="8938461" y="2070433"/>
              <a:ext cx="561975" cy="485775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5419F58-7F4A-2AFD-A43A-3495F8628B5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920609" y="2052374"/>
                <a:ext cx="597322" cy="5215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FE58FA5-E218-035D-4FEE-B1CE6E6EF81F}"/>
                  </a:ext>
                </a:extLst>
              </p14:cNvPr>
              <p14:cNvContentPartPr/>
              <p14:nvPr/>
            </p14:nvContentPartPr>
            <p14:xfrm>
              <a:off x="6822261" y="2219903"/>
              <a:ext cx="361950" cy="371475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FE58FA5-E218-035D-4FEE-B1CE6E6EF81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804360" y="2201992"/>
                <a:ext cx="397393" cy="4069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E448B40-A79B-6EF4-59B8-0FF7E5DAC837}"/>
                  </a:ext>
                </a:extLst>
              </p14:cNvPr>
              <p14:cNvContentPartPr/>
              <p14:nvPr/>
            </p14:nvContentPartPr>
            <p14:xfrm>
              <a:off x="4154494" y="5257666"/>
              <a:ext cx="476250" cy="428625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E448B40-A79B-6EF4-59B8-0FF7E5DAC83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136399" y="5239866"/>
                <a:ext cx="512077" cy="4638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66B26CC-5701-3EBD-215B-8B419FA1AB6D}"/>
                  </a:ext>
                </a:extLst>
              </p14:cNvPr>
              <p14:cNvContentPartPr/>
              <p14:nvPr/>
            </p14:nvContentPartPr>
            <p14:xfrm>
              <a:off x="6502065" y="5459329"/>
              <a:ext cx="581025" cy="3429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66B26CC-5701-3EBD-215B-8B419FA1AB6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484065" y="5441599"/>
                <a:ext cx="616664" cy="3780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7561FA5-30C1-EE37-7231-95514E27843D}"/>
                  </a:ext>
                </a:extLst>
              </p14:cNvPr>
              <p14:cNvContentPartPr/>
              <p14:nvPr/>
            </p14:nvContentPartPr>
            <p14:xfrm>
              <a:off x="6530870" y="5389144"/>
              <a:ext cx="438150" cy="714375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7561FA5-30C1-EE37-7231-95514E27843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513059" y="5371204"/>
                <a:ext cx="473416" cy="7498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69D0DA2-4D68-C80A-6EC4-9F6DCEBD79A2}"/>
                  </a:ext>
                </a:extLst>
              </p14:cNvPr>
              <p14:cNvContentPartPr/>
              <p14:nvPr/>
            </p14:nvContentPartPr>
            <p14:xfrm>
              <a:off x="9050826" y="5699960"/>
              <a:ext cx="228600" cy="4572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69D0DA2-4D68-C80A-6EC4-9F6DCEBD79A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032854" y="5681817"/>
                <a:ext cx="264184" cy="4931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F9C3DC5-6A92-C499-B225-FCC2986037AB}"/>
                  </a:ext>
                </a:extLst>
              </p14:cNvPr>
              <p14:cNvContentPartPr/>
              <p14:nvPr/>
            </p14:nvContentPartPr>
            <p14:xfrm>
              <a:off x="8908381" y="5890460"/>
              <a:ext cx="514350" cy="1905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F9C3DC5-6A92-C499-B225-FCC2986037A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890509" y="5872788"/>
                <a:ext cx="549736" cy="22549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678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FA9DEE3A-5A33-42C9-9CFB-D72276FE0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5" y="1005656"/>
            <a:ext cx="7778387" cy="51855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3912EA-8172-4B8D-97A2-733DD2DB0327}"/>
              </a:ext>
            </a:extLst>
          </p:cNvPr>
          <p:cNvSpPr/>
          <p:nvPr/>
        </p:nvSpPr>
        <p:spPr>
          <a:xfrm>
            <a:off x="335280" y="294640"/>
            <a:ext cx="118872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Room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E2BFD1-8788-0C94-7114-70BBFFD57387}"/>
              </a:ext>
            </a:extLst>
          </p:cNvPr>
          <p:cNvSpPr txBox="1"/>
          <p:nvPr/>
        </p:nvSpPr>
        <p:spPr>
          <a:xfrm>
            <a:off x="2670313" y="46161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3BBF901-5B44-53BE-B929-7EE47A988F41}"/>
                  </a:ext>
                </a:extLst>
              </p14:cNvPr>
              <p14:cNvContentPartPr/>
              <p14:nvPr/>
            </p14:nvContentPartPr>
            <p14:xfrm>
              <a:off x="4238846" y="1769644"/>
              <a:ext cx="419100" cy="390525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3BBF901-5B44-53BE-B929-7EE47A988F4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20874" y="1751730"/>
                <a:ext cx="454684" cy="4259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A9B33AF-6504-EA71-2BC0-63A9835ACD4C}"/>
                  </a:ext>
                </a:extLst>
              </p14:cNvPr>
              <p14:cNvContentPartPr/>
              <p14:nvPr/>
            </p14:nvContentPartPr>
            <p14:xfrm>
              <a:off x="6762000" y="2260934"/>
              <a:ext cx="438150" cy="40005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A9B33AF-6504-EA71-2BC0-63A9835ACD4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44175" y="2242766"/>
                <a:ext cx="473444" cy="4360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B7C4FBC-3952-B64B-9FF6-997EE26FDBD2}"/>
                  </a:ext>
                </a:extLst>
              </p14:cNvPr>
              <p14:cNvContentPartPr/>
              <p14:nvPr/>
            </p14:nvContentPartPr>
            <p14:xfrm>
              <a:off x="6702592" y="2341144"/>
              <a:ext cx="571500" cy="295275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B7C4FBC-3952-B64B-9FF6-997EE26FDBD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84677" y="2323161"/>
                <a:ext cx="606972" cy="3308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E936B43-A0E3-3AC6-0E87-8039B72DF8BA}"/>
                  </a:ext>
                </a:extLst>
              </p14:cNvPr>
              <p14:cNvContentPartPr/>
              <p14:nvPr/>
            </p14:nvContentPartPr>
            <p14:xfrm>
              <a:off x="8957170" y="2240132"/>
              <a:ext cx="333375" cy="333375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E936B43-A0E3-3AC6-0E87-8039B72DF8B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939208" y="2222170"/>
                <a:ext cx="368940" cy="3689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842B00E-39F3-8DB6-9F16-816C1CAC91AB}"/>
                  </a:ext>
                </a:extLst>
              </p14:cNvPr>
              <p14:cNvContentPartPr/>
              <p14:nvPr/>
            </p14:nvContentPartPr>
            <p14:xfrm>
              <a:off x="4017445" y="3704724"/>
              <a:ext cx="609600" cy="47625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842B00E-39F3-8DB6-9F16-816C1CAC91A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999463" y="3686779"/>
                <a:ext cx="645205" cy="5117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F99EC1F-CC32-45D3-3E74-B3535D3A21E4}"/>
                  </a:ext>
                </a:extLst>
              </p14:cNvPr>
              <p14:cNvContentPartPr/>
              <p14:nvPr/>
            </p14:nvContentPartPr>
            <p14:xfrm>
              <a:off x="3895223" y="3614486"/>
              <a:ext cx="638175" cy="600075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F99EC1F-CC32-45D3-3E74-B3535D3A21E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877277" y="3596379"/>
                <a:ext cx="673709" cy="6359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F0312B8-3B8F-E9DF-4BA1-50E81C8CCDCE}"/>
                  </a:ext>
                </a:extLst>
              </p14:cNvPr>
              <p14:cNvContentPartPr/>
              <p14:nvPr/>
            </p14:nvContentPartPr>
            <p14:xfrm>
              <a:off x="6641682" y="3764454"/>
              <a:ext cx="476250" cy="47625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F0312B8-3B8F-E9DF-4BA1-50E81C8CCDC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623574" y="3746359"/>
                <a:ext cx="512105" cy="5120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D4184CE-7973-5B57-74E1-9B7CB16CB084}"/>
                  </a:ext>
                </a:extLst>
              </p14:cNvPr>
              <p14:cNvContentPartPr/>
              <p14:nvPr/>
            </p14:nvContentPartPr>
            <p14:xfrm>
              <a:off x="9449261" y="5720012"/>
              <a:ext cx="495300" cy="200025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D4184CE-7973-5B57-74E1-9B7CB16CB08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431145" y="5702342"/>
                <a:ext cx="531170" cy="2350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90026C5-AB5F-3A80-44CF-ADD51E1C95B5}"/>
                  </a:ext>
                </a:extLst>
              </p14:cNvPr>
              <p14:cNvContentPartPr/>
              <p14:nvPr/>
            </p14:nvContentPartPr>
            <p14:xfrm>
              <a:off x="9469855" y="5459329"/>
              <a:ext cx="323850" cy="4953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90026C5-AB5F-3A80-44CF-ADD51E1C95B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451823" y="5441357"/>
                <a:ext cx="359553" cy="5308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7D62FD3-5837-0064-610E-C154663CC7CF}"/>
                  </a:ext>
                </a:extLst>
              </p14:cNvPr>
              <p14:cNvContentPartPr/>
              <p14:nvPr/>
            </p14:nvContentPartPr>
            <p14:xfrm>
              <a:off x="4489129" y="5509461"/>
              <a:ext cx="428625" cy="36195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7D62FD3-5837-0064-610E-C154663CC7C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471150" y="5491382"/>
                <a:ext cx="464224" cy="3977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62138B4-0FDF-BEF0-CCF7-F0F829645257}"/>
                  </a:ext>
                </a:extLst>
              </p14:cNvPr>
              <p14:cNvContentPartPr/>
              <p14:nvPr/>
            </p14:nvContentPartPr>
            <p14:xfrm>
              <a:off x="4585186" y="5518229"/>
              <a:ext cx="447675" cy="409575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62138B4-0FDF-BEF0-CCF7-F0F82964525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567279" y="5500406"/>
                <a:ext cx="483131" cy="4448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886B36E-2058-16FB-C911-065DCAEA896F}"/>
                  </a:ext>
                </a:extLst>
              </p14:cNvPr>
              <p14:cNvContentPartPr/>
              <p14:nvPr/>
            </p14:nvContentPartPr>
            <p14:xfrm>
              <a:off x="6826632" y="5689933"/>
              <a:ext cx="333375" cy="295275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886B36E-2058-16FB-C911-065DCAEA896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808861" y="5672145"/>
                <a:ext cx="368561" cy="3304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CF6CEAB-1FAE-A6EB-EEF7-9F6ED649543B}"/>
                  </a:ext>
                </a:extLst>
              </p14:cNvPr>
              <p14:cNvContentPartPr/>
              <p14:nvPr/>
            </p14:nvContentPartPr>
            <p14:xfrm>
              <a:off x="6562223" y="5730039"/>
              <a:ext cx="685800" cy="2286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CF6CEAB-1FAE-A6EB-EEF7-9F6ED649543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544354" y="5711780"/>
                <a:ext cx="721180" cy="2647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A955847-82B8-7444-BF8A-DB16EDB4A99A}"/>
                  </a:ext>
                </a:extLst>
              </p14:cNvPr>
              <p14:cNvContentPartPr/>
              <p14:nvPr/>
            </p14:nvContentPartPr>
            <p14:xfrm>
              <a:off x="9118412" y="3693854"/>
              <a:ext cx="495300" cy="485775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A955847-82B8-7444-BF8A-DB16EDB4A99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100375" y="3675822"/>
                <a:ext cx="531014" cy="52147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0785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00081DBC-2364-478C-86D4-E7FD740F3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834" y="517759"/>
            <a:ext cx="8509781" cy="582248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967F208-9CF0-418A-BDD0-5C7889B5708F}"/>
              </a:ext>
            </a:extLst>
          </p:cNvPr>
          <p:cNvSpPr/>
          <p:nvPr/>
        </p:nvSpPr>
        <p:spPr>
          <a:xfrm>
            <a:off x="335280" y="294640"/>
            <a:ext cx="118872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Room 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7562F70-2596-B542-EB7A-0272CED7EAC0}"/>
                  </a:ext>
                </a:extLst>
              </p14:cNvPr>
              <p14:cNvContentPartPr/>
              <p14:nvPr/>
            </p14:nvContentPartPr>
            <p14:xfrm>
              <a:off x="3020121" y="724829"/>
              <a:ext cx="723900" cy="457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7562F70-2596-B542-EB7A-0272CED7EA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02078" y="706857"/>
                <a:ext cx="759626" cy="4927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EC78A96-5E4A-9FE1-329A-3EB8C1F8D4DD}"/>
                  </a:ext>
                </a:extLst>
              </p14:cNvPr>
              <p14:cNvContentPartPr/>
              <p14:nvPr/>
            </p14:nvContentPartPr>
            <p14:xfrm>
              <a:off x="2962331" y="715536"/>
              <a:ext cx="781050" cy="4191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EC78A96-5E4A-9FE1-329A-3EB8C1F8D4D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44376" y="697377"/>
                <a:ext cx="816601" cy="4550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45A24FB-7A2C-0D1A-4890-8A3476F44503}"/>
                  </a:ext>
                </a:extLst>
              </p14:cNvPr>
              <p14:cNvContentPartPr/>
              <p14:nvPr/>
            </p14:nvContentPartPr>
            <p14:xfrm>
              <a:off x="5347938" y="2625297"/>
              <a:ext cx="1000125" cy="447675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45A24FB-7A2C-0D1A-4890-8A3476F4450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29872" y="2607461"/>
                <a:ext cx="1035895" cy="4829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C357C59-01CE-4444-71C5-941DFE54AAD8}"/>
                  </a:ext>
                </a:extLst>
              </p14:cNvPr>
              <p14:cNvContentPartPr/>
              <p14:nvPr/>
            </p14:nvContentPartPr>
            <p14:xfrm>
              <a:off x="5668536" y="548267"/>
              <a:ext cx="685800" cy="904875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C357C59-01CE-4444-71C5-941DFE54AAD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650602" y="530198"/>
                <a:ext cx="721310" cy="9406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127070F-2B60-E527-6BF4-5DFE4376AA22}"/>
                  </a:ext>
                </a:extLst>
              </p14:cNvPr>
              <p14:cNvContentPartPr/>
              <p14:nvPr/>
            </p14:nvContentPartPr>
            <p14:xfrm>
              <a:off x="5488999" y="696951"/>
              <a:ext cx="723900" cy="59055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127070F-2B60-E527-6BF4-5DFE4376AA2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471098" y="678957"/>
                <a:ext cx="759343" cy="6261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4E63C32-8F17-6F90-DDE9-DAC2C4E20676}"/>
                  </a:ext>
                </a:extLst>
              </p14:cNvPr>
              <p14:cNvContentPartPr/>
              <p14:nvPr/>
            </p14:nvContentPartPr>
            <p14:xfrm>
              <a:off x="9828844" y="1217340"/>
              <a:ext cx="552450" cy="447675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4E63C32-8F17-6F90-DDE9-DAC2C4E2067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811012" y="1199332"/>
                <a:ext cx="587758" cy="4833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69D49C8-0915-8755-181E-62E58135C64A}"/>
                  </a:ext>
                </a:extLst>
              </p14:cNvPr>
              <p14:cNvContentPartPr/>
              <p14:nvPr/>
            </p14:nvContentPartPr>
            <p14:xfrm>
              <a:off x="3531219" y="2629828"/>
              <a:ext cx="695325" cy="752475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69D49C8-0915-8755-181E-62E58135C64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513252" y="2611937"/>
                <a:ext cx="730900" cy="7878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75BAAED-2467-9399-2D7E-2E56861D3EFF}"/>
                  </a:ext>
                </a:extLst>
              </p14:cNvPr>
              <p14:cNvContentPartPr/>
              <p14:nvPr/>
            </p14:nvContentPartPr>
            <p14:xfrm>
              <a:off x="3648226" y="2759926"/>
              <a:ext cx="323850" cy="36195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75BAAED-2467-9399-2D7E-2E56861D3EF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30012" y="2741738"/>
                <a:ext cx="359914" cy="3979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F03D259-EAE0-064C-27A0-0A7185767DF2}"/>
                  </a:ext>
                </a:extLst>
              </p14:cNvPr>
              <p14:cNvContentPartPr/>
              <p14:nvPr/>
            </p14:nvContentPartPr>
            <p14:xfrm>
              <a:off x="3754243" y="3707779"/>
              <a:ext cx="9525" cy="9525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F03D259-EAE0-064C-27A0-0A7185767DF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277993" y="3231529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9C97BE2-3871-A94A-BBB1-202B8A004CB1}"/>
                  </a:ext>
                </a:extLst>
              </p14:cNvPr>
              <p14:cNvContentPartPr/>
              <p14:nvPr/>
            </p14:nvContentPartPr>
            <p14:xfrm>
              <a:off x="3540512" y="3178097"/>
              <a:ext cx="361950" cy="2286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9C97BE2-3871-A94A-BBB1-202B8A004CB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522487" y="3160210"/>
                <a:ext cx="397640" cy="2640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AB1AA29-1F5F-68C5-47AA-528786CBDA3B}"/>
                  </a:ext>
                </a:extLst>
              </p14:cNvPr>
              <p14:cNvContentPartPr/>
              <p14:nvPr/>
            </p14:nvContentPartPr>
            <p14:xfrm>
              <a:off x="4033024" y="3020121"/>
              <a:ext cx="114300" cy="390525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AB1AA29-1F5F-68C5-47AA-528786CBDA3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015653" y="3002024"/>
                <a:ext cx="148694" cy="4263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E2B89B3-7727-29E3-3DD1-D4B8CE5C5D0F}"/>
                  </a:ext>
                </a:extLst>
              </p14:cNvPr>
              <p14:cNvContentPartPr/>
              <p14:nvPr/>
            </p14:nvContentPartPr>
            <p14:xfrm>
              <a:off x="3924180" y="3196682"/>
              <a:ext cx="409575" cy="4953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E2B89B3-7727-29E3-3DD1-D4B8CE5C5D0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906073" y="3178632"/>
                <a:ext cx="445426" cy="5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FD67CBD-D593-D4EB-D4DE-EF0814B8D751}"/>
                  </a:ext>
                </a:extLst>
              </p14:cNvPr>
              <p14:cNvContentPartPr/>
              <p14:nvPr/>
            </p14:nvContentPartPr>
            <p14:xfrm>
              <a:off x="3652023" y="3652023"/>
              <a:ext cx="9525" cy="9525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FD67CBD-D593-D4EB-D4DE-EF0814B8D75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175773" y="3175773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841750B-C256-8990-39D5-984FCED898E0}"/>
                  </a:ext>
                </a:extLst>
              </p14:cNvPr>
              <p14:cNvContentPartPr/>
              <p14:nvPr/>
            </p14:nvContentPartPr>
            <p14:xfrm>
              <a:off x="3619134" y="3617567"/>
              <a:ext cx="200025" cy="2286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841750B-C256-8990-39D5-984FCED898E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601049" y="3599708"/>
                <a:ext cx="235834" cy="2639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FECDB92-6D44-2E26-E5A7-267919E7F97B}"/>
                  </a:ext>
                </a:extLst>
              </p14:cNvPr>
              <p14:cNvContentPartPr/>
              <p14:nvPr/>
            </p14:nvContentPartPr>
            <p14:xfrm>
              <a:off x="3893634" y="3521926"/>
              <a:ext cx="152400" cy="314325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FECDB92-6D44-2E26-E5A7-267919E7F97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875361" y="3503882"/>
                <a:ext cx="188581" cy="3500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C76473D-A3D8-1316-AE6F-E018837145CD}"/>
                  </a:ext>
                </a:extLst>
              </p14:cNvPr>
              <p14:cNvContentPartPr/>
              <p14:nvPr/>
            </p14:nvContentPartPr>
            <p14:xfrm>
              <a:off x="4162460" y="3669890"/>
              <a:ext cx="152400" cy="17145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C76473D-A3D8-1316-AE6F-E018837145C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144187" y="3651766"/>
                <a:ext cx="188581" cy="2073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A272EBF-9684-8BC8-BC0E-3B39CA3DC48C}"/>
                  </a:ext>
                </a:extLst>
              </p14:cNvPr>
              <p14:cNvContentPartPr/>
              <p14:nvPr/>
            </p14:nvContentPartPr>
            <p14:xfrm>
              <a:off x="4432609" y="3656750"/>
              <a:ext cx="285750" cy="20955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A272EBF-9684-8BC8-BC0E-3B39CA3DC48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414816" y="3638654"/>
                <a:ext cx="320979" cy="24538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69424ABE-CA8A-8EBE-C09B-6098B15636FC}"/>
              </a:ext>
            </a:extLst>
          </p:cNvPr>
          <p:cNvSpPr txBox="1"/>
          <p:nvPr/>
        </p:nvSpPr>
        <p:spPr>
          <a:xfrm>
            <a:off x="10333220" y="152649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to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28620E1-97D2-2DED-8384-3D49877681E8}"/>
                  </a:ext>
                </a:extLst>
              </p14:cNvPr>
              <p14:cNvContentPartPr/>
              <p14:nvPr/>
            </p14:nvContentPartPr>
            <p14:xfrm>
              <a:off x="6328998" y="3363389"/>
              <a:ext cx="1162050" cy="28575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28620E1-97D2-2DED-8384-3D49877681E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310987" y="3345965"/>
                <a:ext cx="1197711" cy="630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AE31938-9B9E-745A-6D96-CA9C4053C84E}"/>
                  </a:ext>
                </a:extLst>
              </p14:cNvPr>
              <p14:cNvContentPartPr/>
              <p14:nvPr/>
            </p14:nvContentPartPr>
            <p14:xfrm>
              <a:off x="5166731" y="3382536"/>
              <a:ext cx="9525" cy="9525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AE31938-9B9E-745A-6D96-CA9C4053C84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690481" y="2906286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21D2F40-77D7-1DAE-3214-64C9DDA064C6}"/>
                  </a:ext>
                </a:extLst>
              </p14:cNvPr>
              <p14:cNvContentPartPr/>
              <p14:nvPr/>
            </p14:nvContentPartPr>
            <p14:xfrm>
              <a:off x="5138853" y="3428999"/>
              <a:ext cx="9525" cy="9525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21D2F40-77D7-1DAE-3214-64C9DDA064C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662603" y="2952749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D68E31D-F322-1C0F-D633-7084D027D16D}"/>
                  </a:ext>
                </a:extLst>
              </p14:cNvPr>
              <p14:cNvContentPartPr/>
              <p14:nvPr/>
            </p14:nvContentPartPr>
            <p14:xfrm>
              <a:off x="5138853" y="3428999"/>
              <a:ext cx="9525" cy="9525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D68E31D-F322-1C0F-D633-7084D027D16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662603" y="2952749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49EA2C2-9598-9B9C-CB33-9001BA10A0DB}"/>
                  </a:ext>
                </a:extLst>
              </p14:cNvPr>
              <p14:cNvContentPartPr/>
              <p14:nvPr/>
            </p14:nvContentPartPr>
            <p14:xfrm>
              <a:off x="5705706" y="3373243"/>
              <a:ext cx="9525" cy="9525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49EA2C2-9598-9B9C-CB33-9001BA10A0D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662411" y="2896993"/>
                <a:ext cx="9525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AE2DD33-3B6F-3352-63E6-419693C0A0FC}"/>
                  </a:ext>
                </a:extLst>
              </p14:cNvPr>
              <p14:cNvContentPartPr/>
              <p14:nvPr/>
            </p14:nvContentPartPr>
            <p14:xfrm>
              <a:off x="3707779" y="4088779"/>
              <a:ext cx="9525" cy="9525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AE2DD33-3B6F-3352-63E6-419693C0A0F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231529" y="3612529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C33F42D-5039-B5F0-A686-E458BDB8DEFD}"/>
                  </a:ext>
                </a:extLst>
              </p14:cNvPr>
              <p14:cNvContentPartPr/>
              <p14:nvPr/>
            </p14:nvContentPartPr>
            <p14:xfrm>
              <a:off x="3809999" y="3679901"/>
              <a:ext cx="9525" cy="9525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C33F42D-5039-B5F0-A686-E458BDB8DEF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333749" y="3203651"/>
                <a:ext cx="952500" cy="95250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FFA76434-2E24-EC75-1CA5-A0118253F425}"/>
              </a:ext>
            </a:extLst>
          </p:cNvPr>
          <p:cNvSpPr txBox="1"/>
          <p:nvPr/>
        </p:nvSpPr>
        <p:spPr>
          <a:xfrm>
            <a:off x="5541832" y="18284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let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EB63092-21D3-FC5B-A054-8226ED1654D4}"/>
                  </a:ext>
                </a:extLst>
              </p14:cNvPr>
              <p14:cNvContentPartPr/>
              <p14:nvPr/>
            </p14:nvContentPartPr>
            <p14:xfrm>
              <a:off x="5157438" y="3512633"/>
              <a:ext cx="9525" cy="9525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EB63092-21D3-FC5B-A054-8226ED1654D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681188" y="3036383"/>
                <a:ext cx="952500" cy="95250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C4480370-49F7-D59A-705B-8B4EE08CEF3F}"/>
              </a:ext>
            </a:extLst>
          </p:cNvPr>
          <p:cNvSpPr txBox="1"/>
          <p:nvPr/>
        </p:nvSpPr>
        <p:spPr>
          <a:xfrm>
            <a:off x="962806" y="202460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pop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4CEBB8-BBFB-277F-4DAB-C5704967EC48}"/>
              </a:ext>
            </a:extLst>
          </p:cNvPr>
          <p:cNvSpPr txBox="1"/>
          <p:nvPr/>
        </p:nvSpPr>
        <p:spPr>
          <a:xfrm>
            <a:off x="4815746" y="271712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at</a:t>
            </a:r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6728D6-DCA4-BCF4-26DF-C31784585BBA}"/>
              </a:ext>
            </a:extLst>
          </p:cNvPr>
          <p:cNvSpPr txBox="1"/>
          <p:nvPr/>
        </p:nvSpPr>
        <p:spPr>
          <a:xfrm>
            <a:off x="748884" y="264763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What xx show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4F39B0-4FA6-3235-1CEC-FAD9CC4A0240}"/>
              </a:ext>
            </a:extLst>
          </p:cNvPr>
          <p:cNvSpPr txBox="1"/>
          <p:nvPr/>
        </p:nvSpPr>
        <p:spPr>
          <a:xfrm flipH="1">
            <a:off x="10243123" y="2927923"/>
            <a:ext cx="19911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show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0215B4-3E00-FA1D-25FD-8993DA0E86E7}"/>
              </a:ext>
            </a:extLst>
          </p:cNvPr>
          <p:cNvSpPr txBox="1"/>
          <p:nvPr/>
        </p:nvSpPr>
        <p:spPr>
          <a:xfrm>
            <a:off x="5156929" y="461978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what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0C5C8BD-BF7C-CEE5-23D9-298121014E4C}"/>
              </a:ext>
            </a:extLst>
          </p:cNvPr>
          <p:cNvSpPr txBox="1"/>
          <p:nvPr/>
        </p:nvSpPr>
        <p:spPr>
          <a:xfrm>
            <a:off x="2389214" y="461275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why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42A3FEB-88A3-AE9A-F36C-614884165AB5}"/>
              </a:ext>
            </a:extLst>
          </p:cNvPr>
          <p:cNvSpPr txBox="1"/>
          <p:nvPr/>
        </p:nvSpPr>
        <p:spPr>
          <a:xfrm>
            <a:off x="9302646" y="553012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go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0E3EE2-88AE-C448-FFA3-5ABD2E6FCCD8}"/>
              </a:ext>
            </a:extLst>
          </p:cNvPr>
          <p:cNvSpPr txBox="1"/>
          <p:nvPr/>
        </p:nvSpPr>
        <p:spPr>
          <a:xfrm>
            <a:off x="4724400" y="32003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234557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8244EF2D-ABA6-4841-A69E-A14B303D7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473" y="906553"/>
            <a:ext cx="7817054" cy="52982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FA4E9AE-12EA-4F22-9AE7-AA62B36127B6}"/>
              </a:ext>
            </a:extLst>
          </p:cNvPr>
          <p:cNvSpPr/>
          <p:nvPr/>
        </p:nvSpPr>
        <p:spPr>
          <a:xfrm>
            <a:off x="335280" y="294640"/>
            <a:ext cx="118872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Room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99D979-8A40-985A-FE9A-86323259B61A}"/>
              </a:ext>
            </a:extLst>
          </p:cNvPr>
          <p:cNvSpPr txBox="1"/>
          <p:nvPr/>
        </p:nvSpPr>
        <p:spPr>
          <a:xfrm>
            <a:off x="2538334" y="228849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what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A314A9-3CB2-3251-C1F6-FF8DCBCF7B97}"/>
              </a:ext>
            </a:extLst>
          </p:cNvPr>
          <p:cNvSpPr txBox="1"/>
          <p:nvPr/>
        </p:nvSpPr>
        <p:spPr>
          <a:xfrm>
            <a:off x="5054652" y="58258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if go have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CDA6FA-3B62-6A5D-C829-5E99E128FD5F}"/>
              </a:ext>
            </a:extLst>
          </p:cNvPr>
          <p:cNvSpPr txBox="1"/>
          <p:nvPr/>
        </p:nvSpPr>
        <p:spPr>
          <a:xfrm>
            <a:off x="7795822" y="4006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Questions free 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34044E-6FAD-96AC-84FA-3CA2EA0B8B58}"/>
              </a:ext>
            </a:extLst>
          </p:cNvPr>
          <p:cNvSpPr txBox="1"/>
          <p:nvPr/>
        </p:nvSpPr>
        <p:spPr>
          <a:xfrm>
            <a:off x="2729615" y="377892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Will up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DEA800-C23C-29A4-886E-628494587A45}"/>
              </a:ext>
            </a:extLst>
          </p:cNvPr>
          <p:cNvSpPr txBox="1"/>
          <p:nvPr/>
        </p:nvSpPr>
        <p:spPr>
          <a:xfrm>
            <a:off x="4921146" y="359701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So that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952E00-968E-71E3-58DA-42520818B392}"/>
              </a:ext>
            </a:extLst>
          </p:cNvPr>
          <p:cNvSpPr txBox="1"/>
          <p:nvPr/>
        </p:nvSpPr>
        <p:spPr>
          <a:xfrm>
            <a:off x="7487431" y="372739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What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30F63B-333F-DB71-A56D-EF6CC4CCFC5B}"/>
              </a:ext>
            </a:extLst>
          </p:cNvPr>
          <p:cNvSpPr txBox="1"/>
          <p:nvPr/>
        </p:nvSpPr>
        <p:spPr>
          <a:xfrm>
            <a:off x="2358765" y="539427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238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FA9DEE3A-5A33-42C9-9CFB-D72276FE0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5" y="1005656"/>
            <a:ext cx="7778387" cy="51855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3912EA-8172-4B8D-97A2-733DD2DB0327}"/>
              </a:ext>
            </a:extLst>
          </p:cNvPr>
          <p:cNvSpPr/>
          <p:nvPr/>
        </p:nvSpPr>
        <p:spPr>
          <a:xfrm>
            <a:off x="335280" y="162560"/>
            <a:ext cx="118872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Room 2</a:t>
            </a:r>
          </a:p>
        </p:txBody>
      </p:sp>
    </p:spTree>
    <p:extLst>
      <p:ext uri="{BB962C8B-B14F-4D97-AF65-F5344CB8AC3E}">
        <p14:creationId xmlns:p14="http://schemas.microsoft.com/office/powerpoint/2010/main" val="52705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00081DBC-2364-478C-86D4-E7FD740F3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834" y="517759"/>
            <a:ext cx="8509781" cy="582248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967F208-9CF0-418A-BDD0-5C7889B5708F}"/>
              </a:ext>
            </a:extLst>
          </p:cNvPr>
          <p:cNvSpPr/>
          <p:nvPr/>
        </p:nvSpPr>
        <p:spPr>
          <a:xfrm>
            <a:off x="335280" y="294640"/>
            <a:ext cx="118872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Room 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C79FC9B-B015-9D5C-CC5D-2A1CF7714B9A}"/>
                  </a:ext>
                </a:extLst>
              </p14:cNvPr>
              <p14:cNvContentPartPr/>
              <p14:nvPr/>
            </p14:nvContentPartPr>
            <p14:xfrm>
              <a:off x="3809178" y="2014468"/>
              <a:ext cx="619125" cy="238125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C79FC9B-B015-9D5C-CC5D-2A1CF7714B9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91232" y="1996373"/>
                <a:ext cx="654657" cy="2739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6A8BAC2-7A7D-7B91-8C69-C3B3F2D53A1C}"/>
                  </a:ext>
                </a:extLst>
              </p14:cNvPr>
              <p14:cNvContentPartPr/>
              <p14:nvPr/>
            </p14:nvContentPartPr>
            <p14:xfrm>
              <a:off x="4100015" y="1956180"/>
              <a:ext cx="247649" cy="390524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6A8BAC2-7A7D-7B91-8C69-C3B3F2D53A1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82275" y="1938315"/>
                <a:ext cx="282774" cy="4258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472E424-9193-BFDD-CD1C-964F440CB132}"/>
                  </a:ext>
                </a:extLst>
              </p14:cNvPr>
              <p14:cNvContentPartPr/>
              <p14:nvPr/>
            </p14:nvContentPartPr>
            <p14:xfrm>
              <a:off x="6985347" y="3695773"/>
              <a:ext cx="314325" cy="32385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472E424-9193-BFDD-CD1C-964F440CB13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67386" y="3677661"/>
                <a:ext cx="349889" cy="3597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C264C57-DAED-BB9A-7188-4DCBDA2CEF26}"/>
                  </a:ext>
                </a:extLst>
              </p14:cNvPr>
              <p14:cNvContentPartPr/>
              <p14:nvPr/>
            </p14:nvContentPartPr>
            <p14:xfrm>
              <a:off x="6729608" y="2092657"/>
              <a:ext cx="590550" cy="219074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C264C57-DAED-BB9A-7188-4DCBDA2CEF2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711570" y="2074961"/>
                <a:ext cx="626264" cy="2541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2234483-74AD-147A-2D7A-52A99E9B4322}"/>
                  </a:ext>
                </a:extLst>
              </p14:cNvPr>
              <p14:cNvContentPartPr/>
              <p14:nvPr/>
            </p14:nvContentPartPr>
            <p14:xfrm>
              <a:off x="6829566" y="1978924"/>
              <a:ext cx="752475" cy="600075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2234483-74AD-147A-2D7A-52A99E9B432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811564" y="1960979"/>
                <a:ext cx="788119" cy="6356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CE878A5-1BDD-69D3-EEA1-9EB5F98BD46A}"/>
                  </a:ext>
                </a:extLst>
              </p14:cNvPr>
              <p14:cNvContentPartPr/>
              <p14:nvPr/>
            </p14:nvContentPartPr>
            <p14:xfrm>
              <a:off x="9762391" y="1990250"/>
              <a:ext cx="466724" cy="504824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CE878A5-1BDD-69D3-EEA1-9EB5F98BD46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744495" y="1972169"/>
                <a:ext cx="502158" cy="5406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CF005D5-91D1-69EF-36F5-305E39684B61}"/>
                  </a:ext>
                </a:extLst>
              </p14:cNvPr>
              <p14:cNvContentPartPr/>
              <p14:nvPr/>
            </p14:nvContentPartPr>
            <p14:xfrm>
              <a:off x="3553102" y="5799803"/>
              <a:ext cx="876300" cy="333374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CF005D5-91D1-69EF-36F5-305E39684B6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535116" y="5781976"/>
                <a:ext cx="911913" cy="3686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95D7B90-398E-4877-433D-F1D571C14F1C}"/>
                  </a:ext>
                </a:extLst>
              </p14:cNvPr>
              <p14:cNvContentPartPr/>
              <p14:nvPr/>
            </p14:nvContentPartPr>
            <p14:xfrm>
              <a:off x="3804313" y="5686568"/>
              <a:ext cx="381000" cy="361949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95D7B90-398E-4877-433D-F1D571C14F1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786375" y="5668791"/>
                <a:ext cx="416517" cy="3971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81E5EE2-22F2-AD87-8BE1-9AD7B7B575F0}"/>
                  </a:ext>
                </a:extLst>
              </p14:cNvPr>
              <p14:cNvContentPartPr/>
              <p14:nvPr/>
            </p14:nvContentPartPr>
            <p14:xfrm>
              <a:off x="4109101" y="4014370"/>
              <a:ext cx="342900" cy="276224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81E5EE2-22F2-AD87-8BE1-9AD7B7B575F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091016" y="3996173"/>
                <a:ext cx="378709" cy="3122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74AF29A-1111-D778-E489-BFF2A2E56E86}"/>
                  </a:ext>
                </a:extLst>
              </p14:cNvPr>
              <p14:cNvContentPartPr/>
              <p14:nvPr/>
            </p14:nvContentPartPr>
            <p14:xfrm>
              <a:off x="9440765" y="3559302"/>
              <a:ext cx="581025" cy="200025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74AF29A-1111-D778-E489-BFF2A2E56E8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422887" y="3541694"/>
                <a:ext cx="616423" cy="2348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F56C40A-18F2-388C-0C25-ED9171F04BBC}"/>
                  </a:ext>
                </a:extLst>
              </p14:cNvPr>
              <p14:cNvContentPartPr/>
              <p14:nvPr/>
            </p14:nvContentPartPr>
            <p14:xfrm>
              <a:off x="9570493" y="3491553"/>
              <a:ext cx="428624" cy="295274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F56C40A-18F2-388C-0C25-ED9171F04BB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552362" y="3473281"/>
                <a:ext cx="464524" cy="3314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08EE0A2-0966-6AFC-1705-840BCF2A060A}"/>
                  </a:ext>
                </a:extLst>
              </p14:cNvPr>
              <p14:cNvContentPartPr/>
              <p14:nvPr/>
            </p14:nvContentPartPr>
            <p14:xfrm>
              <a:off x="6791447" y="5887705"/>
              <a:ext cx="361949" cy="285749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08EE0A2-0966-6AFC-1705-840BCF2A060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773687" y="5869458"/>
                <a:ext cx="397114" cy="3218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150F5EF-8796-5C45-55F5-E7B23D1A932B}"/>
                  </a:ext>
                </a:extLst>
              </p14:cNvPr>
              <p14:cNvContentPartPr/>
              <p14:nvPr/>
            </p14:nvContentPartPr>
            <p14:xfrm>
              <a:off x="9454045" y="5879910"/>
              <a:ext cx="466724" cy="161925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150F5EF-8796-5C45-55F5-E7B23D1A932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436135" y="5861918"/>
                <a:ext cx="502185" cy="1975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D670551-3B14-00E1-3072-C1B0980AE197}"/>
                  </a:ext>
                </a:extLst>
              </p14:cNvPr>
              <p14:cNvContentPartPr/>
              <p14:nvPr/>
            </p14:nvContentPartPr>
            <p14:xfrm>
              <a:off x="9388523" y="5993643"/>
              <a:ext cx="428624" cy="276224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D670551-3B14-00E1-3072-C1B0980AE197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370619" y="5975494"/>
                <a:ext cx="464074" cy="3121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09A3E54-6B94-572B-697F-F67DC1871F18}"/>
                  </a:ext>
                </a:extLst>
              </p14:cNvPr>
              <p14:cNvContentPartPr/>
              <p14:nvPr/>
            </p14:nvContentPartPr>
            <p14:xfrm>
              <a:off x="9095040" y="5970896"/>
              <a:ext cx="466724" cy="257174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09A3E54-6B94-572B-697F-F67DC1871F18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076950" y="5952605"/>
                <a:ext cx="502542" cy="2933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3F22EFD-0EAA-7D4E-8764-09899E11812B}"/>
                  </a:ext>
                </a:extLst>
              </p14:cNvPr>
              <p14:cNvContentPartPr/>
              <p14:nvPr/>
            </p14:nvContentPartPr>
            <p14:xfrm>
              <a:off x="7623033" y="3119127"/>
              <a:ext cx="1076325" cy="485775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3F22EFD-0EAA-7D4E-8764-09899E11812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604980" y="3101149"/>
                <a:ext cx="1112070" cy="52137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9344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8244EF2D-ABA6-4841-A69E-A14B303D7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473" y="906553"/>
            <a:ext cx="7817054" cy="52982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FA4E9AE-12EA-4F22-9AE7-AA62B36127B6}"/>
              </a:ext>
            </a:extLst>
          </p:cNvPr>
          <p:cNvSpPr/>
          <p:nvPr/>
        </p:nvSpPr>
        <p:spPr>
          <a:xfrm>
            <a:off x="335280" y="294640"/>
            <a:ext cx="118872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Room 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E7953F3-D581-6C2B-9604-41FEC58B8D92}"/>
                  </a:ext>
                </a:extLst>
              </p14:cNvPr>
              <p14:cNvContentPartPr/>
              <p14:nvPr/>
            </p14:nvContentPartPr>
            <p14:xfrm>
              <a:off x="8572824" y="3866865"/>
              <a:ext cx="762000" cy="3429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E7953F3-D581-6C2B-9604-41FEC58B8D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54759" y="3848837"/>
                <a:ext cx="797770" cy="3785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2DC516F-AABC-DCDB-594E-CE4DE7B3DBBF}"/>
                  </a:ext>
                </a:extLst>
              </p14:cNvPr>
              <p14:cNvContentPartPr/>
              <p14:nvPr/>
            </p14:nvContentPartPr>
            <p14:xfrm>
              <a:off x="8797120" y="3844119"/>
              <a:ext cx="390524" cy="485775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2DC516F-AABC-DCDB-594E-CE4DE7B3DBB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79304" y="3826260"/>
                <a:ext cx="425799" cy="5211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FC620AB-22D9-FBB0-00F5-8047F77F74E4}"/>
                  </a:ext>
                </a:extLst>
              </p14:cNvPr>
              <p14:cNvContentPartPr/>
              <p14:nvPr/>
            </p14:nvContentPartPr>
            <p14:xfrm>
              <a:off x="6876610" y="3773535"/>
              <a:ext cx="266700" cy="381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FC620AB-22D9-FBB0-00F5-8047F77F74E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58901" y="3755461"/>
                <a:ext cx="301764" cy="4167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2B11C58-370F-4375-886F-59BD8212F1E2}"/>
                  </a:ext>
                </a:extLst>
              </p14:cNvPr>
              <p14:cNvContentPartPr/>
              <p14:nvPr/>
            </p14:nvContentPartPr>
            <p14:xfrm>
              <a:off x="6161523" y="5525410"/>
              <a:ext cx="819149" cy="257174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2B11C58-370F-4375-886F-59BD8212F1E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43464" y="5507451"/>
                <a:ext cx="854906" cy="2927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14CEE22-BCB6-86FE-B37C-24A0B2478F34}"/>
                  </a:ext>
                </a:extLst>
              </p14:cNvPr>
              <p14:cNvContentPartPr/>
              <p14:nvPr/>
            </p14:nvContentPartPr>
            <p14:xfrm>
              <a:off x="6522492" y="5459105"/>
              <a:ext cx="247649" cy="504824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14CEE22-BCB6-86FE-B37C-24A0B2478F3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04283" y="5441140"/>
                <a:ext cx="283704" cy="5403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D4CDB6F-D664-1D18-6D2E-D7EF1E38BC9C}"/>
                  </a:ext>
                </a:extLst>
              </p14:cNvPr>
              <p14:cNvContentPartPr/>
              <p14:nvPr/>
            </p14:nvContentPartPr>
            <p14:xfrm>
              <a:off x="9305226" y="2195014"/>
              <a:ext cx="314325" cy="238125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D4CDB6F-D664-1D18-6D2E-D7EF1E38BC9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87036" y="2177083"/>
                <a:ext cx="350341" cy="2736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CFD32E3-DFB3-0A47-3E51-CD1C078757AE}"/>
                  </a:ext>
                </a:extLst>
              </p14:cNvPr>
              <p14:cNvContentPartPr/>
              <p14:nvPr/>
            </p14:nvContentPartPr>
            <p14:xfrm>
              <a:off x="9252045" y="2104030"/>
              <a:ext cx="428624" cy="333374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CFD32E3-DFB3-0A47-3E51-CD1C078757A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234201" y="2086260"/>
                <a:ext cx="463956" cy="3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F8DEF97-3A4A-03FF-ADF2-05976D32BD00}"/>
                  </a:ext>
                </a:extLst>
              </p14:cNvPr>
              <p14:cNvContentPartPr/>
              <p14:nvPr/>
            </p14:nvContentPartPr>
            <p14:xfrm>
              <a:off x="4155165" y="3775881"/>
              <a:ext cx="419099" cy="257174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F8DEF97-3A4A-03FF-ADF2-05976D32BD0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137224" y="3758145"/>
                <a:ext cx="454622" cy="2922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D2AC1AB-E458-B422-881F-EE5A710D4415}"/>
                  </a:ext>
                </a:extLst>
              </p14:cNvPr>
              <p14:cNvContentPartPr/>
              <p14:nvPr/>
            </p14:nvContentPartPr>
            <p14:xfrm>
              <a:off x="9048517" y="5811672"/>
              <a:ext cx="381000" cy="66674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D2AC1AB-E458-B422-881F-EE5A710D441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030746" y="5792402"/>
                <a:ext cx="416186" cy="1048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4EDE9A4-EA4A-C0E1-0EC2-82BBC71CC7F1}"/>
                  </a:ext>
                </a:extLst>
              </p14:cNvPr>
              <p14:cNvContentPartPr/>
              <p14:nvPr/>
            </p14:nvContentPartPr>
            <p14:xfrm>
              <a:off x="9070074" y="5641074"/>
              <a:ext cx="400050" cy="371475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4EDE9A4-EA4A-C0E1-0EC2-82BBC71CC7F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052054" y="5623024"/>
                <a:ext cx="435730" cy="4072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C6EECC6-01BB-380F-788C-0BFD2E88B20F}"/>
                  </a:ext>
                </a:extLst>
              </p14:cNvPr>
              <p14:cNvContentPartPr/>
              <p14:nvPr/>
            </p14:nvContentPartPr>
            <p14:xfrm>
              <a:off x="4073470" y="2041406"/>
              <a:ext cx="400050" cy="4572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C6EECC6-01BB-380F-788C-0BFD2E88B20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055690" y="2023434"/>
                <a:ext cx="435254" cy="4927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6E9A3CE-A19F-EECB-3C7B-2E7F9AD64241}"/>
                  </a:ext>
                </a:extLst>
              </p14:cNvPr>
              <p14:cNvContentPartPr/>
              <p14:nvPr/>
            </p14:nvContentPartPr>
            <p14:xfrm>
              <a:off x="7089369" y="2115402"/>
              <a:ext cx="285749" cy="371475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6E9A3CE-A19F-EECB-3C7B-2E7F9AD6424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071420" y="2097456"/>
                <a:ext cx="321288" cy="4070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5D06E99-8F78-3FFA-6DFA-7100C31B0D8D}"/>
                  </a:ext>
                </a:extLst>
              </p14:cNvPr>
              <p14:cNvContentPartPr/>
              <p14:nvPr/>
            </p14:nvContentPartPr>
            <p14:xfrm>
              <a:off x="7125268" y="2081283"/>
              <a:ext cx="209549" cy="3429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5D06E99-8F78-3FFA-6DFA-7100C31B0D8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107659" y="2063349"/>
                <a:ext cx="244415" cy="3784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2B57FFD-1BF5-7E33-3FE7-93DAC6FB1A1F}"/>
                  </a:ext>
                </a:extLst>
              </p14:cNvPr>
              <p14:cNvContentPartPr/>
              <p14:nvPr/>
            </p14:nvContentPartPr>
            <p14:xfrm>
              <a:off x="5529063" y="1022598"/>
              <a:ext cx="1171574" cy="62865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2B57FFD-1BF5-7E33-3FE7-93DAC6FB1A1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511144" y="1004585"/>
                <a:ext cx="1207055" cy="66431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3039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84437F293B314DA653478A7C202DBA" ma:contentTypeVersion="10" ma:contentTypeDescription="Create a new document." ma:contentTypeScope="" ma:versionID="32023fc3b179286af4b1c0bac213b5ad">
  <xsd:schema xmlns:xsd="http://www.w3.org/2001/XMLSchema" xmlns:xs="http://www.w3.org/2001/XMLSchema" xmlns:p="http://schemas.microsoft.com/office/2006/metadata/properties" xmlns:ns2="fb7180c9-95c8-45c9-80cd-ded2efa719ae" xmlns:ns3="6852e8bc-059c-4289-bf4c-00ca5532c1d5" targetNamespace="http://schemas.microsoft.com/office/2006/metadata/properties" ma:root="true" ma:fieldsID="ccd99939689a2cbcb661a2c835c9aa4b" ns2:_="" ns3:_="">
    <xsd:import namespace="fb7180c9-95c8-45c9-80cd-ded2efa719ae"/>
    <xsd:import namespace="6852e8bc-059c-4289-bf4c-00ca5532c1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7180c9-95c8-45c9-80cd-ded2efa719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52e8bc-059c-4289-bf4c-00ca5532c1d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2D9F34E-0C2B-4B15-B2A8-1C7CD6D355C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EA7F31D-0395-4CC3-ADAF-6DF81810E7E7}">
  <ds:schemaRefs>
    <ds:schemaRef ds:uri="6852e8bc-059c-4289-bf4c-00ca5532c1d5"/>
    <ds:schemaRef ds:uri="fb7180c9-95c8-45c9-80cd-ded2efa719a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9EC0BF4-E01F-4338-BEC3-138C3EEDA92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M8L1 Task 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M8L1 Task 5</dc:title>
  <dc:creator>Kai Liu1</dc:creator>
  <cp:revision>1</cp:revision>
  <dcterms:created xsi:type="dcterms:W3CDTF">2022-04-22T01:44:52Z</dcterms:created>
  <dcterms:modified xsi:type="dcterms:W3CDTF">2022-04-22T05:43:57Z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0x010100F484437F293B314DA653478A7C202DBA</vt:lpwstr>
  </property>
</Properties>
</file>