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E04A9-A99E-84B7-BAAD-740F327A7D7D}" v="26" dt="2022-04-29T05:06:53.538"/>
    <p1510:client id="{76728E55-C6F2-4FCB-A351-79F3311A8E1E}" v="70" dt="2022-04-28T08:14:07.013"/>
    <p1510:client id="{9471D595-DFA6-58C9-5326-C9B08D6DD968}" v="17" dt="2022-04-29T05:09:10.301"/>
    <p1510:client id="{BC41F849-366B-43CC-EA37-7F7CB6692119}" v="7" dt="2022-04-29T04:53:02.862"/>
    <p1510:client id="{D923CA86-FD7D-5FAA-A682-987F3B0E54C1}" v="29" dt="2022-04-29T05:09:1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ca Li" userId="S::becca_li@epam.com::c265925d-1323-4ca0-be60-5bc99ee0baf1" providerId="AD" clId="Web-{D923CA86-FD7D-5FAA-A682-987F3B0E54C1}"/>
    <pc:docChg chg="modSld">
      <pc:chgData name="Becca Li" userId="S::becca_li@epam.com::c265925d-1323-4ca0-be60-5bc99ee0baf1" providerId="AD" clId="Web-{D923CA86-FD7D-5FAA-A682-987F3B0E54C1}" dt="2022-04-29T05:09:18.605" v="28" actId="1076"/>
      <pc:docMkLst>
        <pc:docMk/>
      </pc:docMkLst>
      <pc:sldChg chg="modSp">
        <pc:chgData name="Becca Li" userId="S::becca_li@epam.com::c265925d-1323-4ca0-be60-5bc99ee0baf1" providerId="AD" clId="Web-{D923CA86-FD7D-5FAA-A682-987F3B0E54C1}" dt="2022-04-29T05:09:18.605" v="28" actId="1076"/>
        <pc:sldMkLst>
          <pc:docMk/>
          <pc:sldMk cId="3135940918" sldId="257"/>
        </pc:sldMkLst>
        <pc:spChg chg="mod">
          <ac:chgData name="Becca Li" userId="S::becca_li@epam.com::c265925d-1323-4ca0-be60-5bc99ee0baf1" providerId="AD" clId="Web-{D923CA86-FD7D-5FAA-A682-987F3B0E54C1}" dt="2022-04-29T05:08:47.745" v="27" actId="1076"/>
          <ac:spMkLst>
            <pc:docMk/>
            <pc:sldMk cId="3135940918" sldId="257"/>
            <ac:spMk id="8" creationId="{C659D6B1-D330-5FFE-2147-B2526328342D}"/>
          </ac:spMkLst>
        </pc:spChg>
        <pc:spChg chg="mod">
          <ac:chgData name="Becca Li" userId="S::becca_li@epam.com::c265925d-1323-4ca0-be60-5bc99ee0baf1" providerId="AD" clId="Web-{D923CA86-FD7D-5FAA-A682-987F3B0E54C1}" dt="2022-04-29T05:08:35.619" v="26" actId="1076"/>
          <ac:spMkLst>
            <pc:docMk/>
            <pc:sldMk cId="3135940918" sldId="257"/>
            <ac:spMk id="9" creationId="{D94B1C76-A8AC-5E64-020B-077170BA3B1A}"/>
          </ac:spMkLst>
        </pc:spChg>
        <pc:spChg chg="mod">
          <ac:chgData name="Becca Li" userId="S::becca_li@epam.com::c265925d-1323-4ca0-be60-5bc99ee0baf1" providerId="AD" clId="Web-{D923CA86-FD7D-5FAA-A682-987F3B0E54C1}" dt="2022-04-29T05:09:18.605" v="28" actId="1076"/>
          <ac:spMkLst>
            <pc:docMk/>
            <pc:sldMk cId="3135940918" sldId="257"/>
            <ac:spMk id="10" creationId="{E7F057AA-C0B0-3881-2672-8B96C9AC9948}"/>
          </ac:spMkLst>
        </pc:spChg>
      </pc:sldChg>
    </pc:docChg>
  </pc:docChgLst>
  <pc:docChgLst>
    <pc:chgData name="Andy Su1" userId="S::andy_su1@epam.com::cf742a6c-e11d-4660-b427-6fc45d5a5a05" providerId="AD" clId="Web-{9471D595-DFA6-58C9-5326-C9B08D6DD968}"/>
    <pc:docChg chg="modSld">
      <pc:chgData name="Andy Su1" userId="S::andy_su1@epam.com::cf742a6c-e11d-4660-b427-6fc45d5a5a05" providerId="AD" clId="Web-{9471D595-DFA6-58C9-5326-C9B08D6DD968}" dt="2022-04-29T05:09:10.301" v="16" actId="1076"/>
      <pc:docMkLst>
        <pc:docMk/>
      </pc:docMkLst>
      <pc:sldChg chg="modSp">
        <pc:chgData name="Andy Su1" userId="S::andy_su1@epam.com::cf742a6c-e11d-4660-b427-6fc45d5a5a05" providerId="AD" clId="Web-{9471D595-DFA6-58C9-5326-C9B08D6DD968}" dt="2022-04-29T04:55:23.463" v="0" actId="1076"/>
        <pc:sldMkLst>
          <pc:docMk/>
          <pc:sldMk cId="3135940918" sldId="257"/>
        </pc:sldMkLst>
        <pc:spChg chg="mod">
          <ac:chgData name="Andy Su1" userId="S::andy_su1@epam.com::cf742a6c-e11d-4660-b427-6fc45d5a5a05" providerId="AD" clId="Web-{9471D595-DFA6-58C9-5326-C9B08D6DD968}" dt="2022-04-29T04:55:23.463" v="0" actId="1076"/>
          <ac:spMkLst>
            <pc:docMk/>
            <pc:sldMk cId="3135940918" sldId="257"/>
            <ac:spMk id="8" creationId="{C659D6B1-D330-5FFE-2147-B2526328342D}"/>
          </ac:spMkLst>
        </pc:spChg>
      </pc:sldChg>
      <pc:sldChg chg="modSp">
        <pc:chgData name="Andy Su1" userId="S::andy_su1@epam.com::cf742a6c-e11d-4660-b427-6fc45d5a5a05" providerId="AD" clId="Web-{9471D595-DFA6-58C9-5326-C9B08D6DD968}" dt="2022-04-29T05:09:10.301" v="16" actId="1076"/>
        <pc:sldMkLst>
          <pc:docMk/>
          <pc:sldMk cId="2663287287" sldId="260"/>
        </pc:sldMkLst>
        <pc:spChg chg="mod">
          <ac:chgData name="Andy Su1" userId="S::andy_su1@epam.com::cf742a6c-e11d-4660-b427-6fc45d5a5a05" providerId="AD" clId="Web-{9471D595-DFA6-58C9-5326-C9B08D6DD968}" dt="2022-04-29T05:09:10.301" v="16" actId="1076"/>
          <ac:spMkLst>
            <pc:docMk/>
            <pc:sldMk cId="2663287287" sldId="260"/>
            <ac:spMk id="8" creationId="{C659D6B1-D330-5FFE-2147-B2526328342D}"/>
          </ac:spMkLst>
        </pc:spChg>
        <pc:spChg chg="mod">
          <ac:chgData name="Andy Su1" userId="S::andy_su1@epam.com::cf742a6c-e11d-4660-b427-6fc45d5a5a05" providerId="AD" clId="Web-{9471D595-DFA6-58C9-5326-C9B08D6DD968}" dt="2022-04-29T05:08:08.097" v="14" actId="1076"/>
          <ac:spMkLst>
            <pc:docMk/>
            <pc:sldMk cId="2663287287" sldId="260"/>
            <ac:spMk id="9" creationId="{D94B1C76-A8AC-5E64-020B-077170BA3B1A}"/>
          </ac:spMkLst>
        </pc:spChg>
        <pc:spChg chg="mod">
          <ac:chgData name="Andy Su1" userId="S::andy_su1@epam.com::cf742a6c-e11d-4660-b427-6fc45d5a5a05" providerId="AD" clId="Web-{9471D595-DFA6-58C9-5326-C9B08D6DD968}" dt="2022-04-29T05:08:36.832" v="15" actId="1076"/>
          <ac:spMkLst>
            <pc:docMk/>
            <pc:sldMk cId="2663287287" sldId="260"/>
            <ac:spMk id="10" creationId="{E7F057AA-C0B0-3881-2672-8B96C9AC9948}"/>
          </ac:spMkLst>
        </pc:spChg>
      </pc:sldChg>
    </pc:docChg>
  </pc:docChgLst>
  <pc:docChgLst>
    <pc:chgData name="Kai Liu1" userId="S::kai_liu1@epam.com::99f0883a-3e86-4491-a32e-c480c313ca34" providerId="AD" clId="Web-{76728E55-C6F2-4FCB-A351-79F3311A8E1E}"/>
    <pc:docChg chg="addSld delSld modSld">
      <pc:chgData name="Kai Liu1" userId="S::kai_liu1@epam.com::99f0883a-3e86-4491-a32e-c480c313ca34" providerId="AD" clId="Web-{76728E55-C6F2-4FCB-A351-79F3311A8E1E}" dt="2022-04-28T08:14:07.013" v="58"/>
      <pc:docMkLst>
        <pc:docMk/>
      </pc:docMkLst>
      <pc:sldChg chg="modSp">
        <pc:chgData name="Kai Liu1" userId="S::kai_liu1@epam.com::99f0883a-3e86-4491-a32e-c480c313ca34" providerId="AD" clId="Web-{76728E55-C6F2-4FCB-A351-79F3311A8E1E}" dt="2022-04-28T08:07:34.194" v="8" actId="20577"/>
        <pc:sldMkLst>
          <pc:docMk/>
          <pc:sldMk cId="109857222" sldId="256"/>
        </pc:sldMkLst>
        <pc:spChg chg="mod">
          <ac:chgData name="Kai Liu1" userId="S::kai_liu1@epam.com::99f0883a-3e86-4491-a32e-c480c313ca34" providerId="AD" clId="Web-{76728E55-C6F2-4FCB-A351-79F3311A8E1E}" dt="2022-04-28T08:07:34.194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Kai Liu1" userId="S::kai_liu1@epam.com::99f0883a-3e86-4491-a32e-c480c313ca34" providerId="AD" clId="Web-{76728E55-C6F2-4FCB-A351-79F3311A8E1E}" dt="2022-04-28T08:13:47.685" v="55"/>
        <pc:sldMkLst>
          <pc:docMk/>
          <pc:sldMk cId="3135940918" sldId="257"/>
        </pc:sldMkLst>
        <pc:spChg chg="del">
          <ac:chgData name="Kai Liu1" userId="S::kai_liu1@epam.com::99f0883a-3e86-4491-a32e-c480c313ca34" providerId="AD" clId="Web-{76728E55-C6F2-4FCB-A351-79F3311A8E1E}" dt="2022-04-28T08:08:30.788" v="10"/>
          <ac:spMkLst>
            <pc:docMk/>
            <pc:sldMk cId="3135940918" sldId="257"/>
            <ac:spMk id="2" creationId="{F0848E6F-D945-28FE-673F-4E21374E551E}"/>
          </ac:spMkLst>
        </pc:spChg>
        <pc:spChg chg="del">
          <ac:chgData name="Kai Liu1" userId="S::kai_liu1@epam.com::99f0883a-3e86-4491-a32e-c480c313ca34" providerId="AD" clId="Web-{76728E55-C6F2-4FCB-A351-79F3311A8E1E}" dt="2022-04-28T08:08:30.788" v="9"/>
          <ac:spMkLst>
            <pc:docMk/>
            <pc:sldMk cId="3135940918" sldId="257"/>
            <ac:spMk id="3" creationId="{A90CF2F0-3042-CEEE-E679-6C18E72ACE15}"/>
          </ac:spMkLst>
        </pc:spChg>
        <pc:spChg chg="add mod">
          <ac:chgData name="Kai Liu1" userId="S::kai_liu1@epam.com::99f0883a-3e86-4491-a32e-c480c313ca34" providerId="AD" clId="Web-{76728E55-C6F2-4FCB-A351-79F3311A8E1E}" dt="2022-04-28T08:10:54.541" v="26" actId="1076"/>
          <ac:spMkLst>
            <pc:docMk/>
            <pc:sldMk cId="3135940918" sldId="257"/>
            <ac:spMk id="6" creationId="{7ED0D8CC-6CB6-E9BD-7C18-C6328663F6B8}"/>
          </ac:spMkLst>
        </pc:spChg>
        <pc:spChg chg="add mod">
          <ac:chgData name="Kai Liu1" userId="S::kai_liu1@epam.com::99f0883a-3e86-4491-a32e-c480c313ca34" providerId="AD" clId="Web-{76728E55-C6F2-4FCB-A351-79F3311A8E1E}" dt="2022-04-28T08:11:54.401" v="38" actId="14100"/>
          <ac:spMkLst>
            <pc:docMk/>
            <pc:sldMk cId="3135940918" sldId="257"/>
            <ac:spMk id="7" creationId="{1810817F-E471-DFFD-9C7B-A12B5EBF3135}"/>
          </ac:spMkLst>
        </pc:spChg>
        <pc:spChg chg="add mod">
          <ac:chgData name="Kai Liu1" userId="S::kai_liu1@epam.com::99f0883a-3e86-4491-a32e-c480c313ca34" providerId="AD" clId="Web-{76728E55-C6F2-4FCB-A351-79F3311A8E1E}" dt="2022-04-28T08:12:27.746" v="44" actId="1076"/>
          <ac:spMkLst>
            <pc:docMk/>
            <pc:sldMk cId="3135940918" sldId="257"/>
            <ac:spMk id="8" creationId="{C659D6B1-D330-5FFE-2147-B2526328342D}"/>
          </ac:spMkLst>
        </pc:spChg>
        <pc:spChg chg="add mod">
          <ac:chgData name="Kai Liu1" userId="S::kai_liu1@epam.com::99f0883a-3e86-4491-a32e-c480c313ca34" providerId="AD" clId="Web-{76728E55-C6F2-4FCB-A351-79F3311A8E1E}" dt="2022-04-28T08:13:08.059" v="50" actId="14100"/>
          <ac:spMkLst>
            <pc:docMk/>
            <pc:sldMk cId="3135940918" sldId="257"/>
            <ac:spMk id="9" creationId="{D94B1C76-A8AC-5E64-020B-077170BA3B1A}"/>
          </ac:spMkLst>
        </pc:spChg>
        <pc:spChg chg="add mod">
          <ac:chgData name="Kai Liu1" userId="S::kai_liu1@epam.com::99f0883a-3e86-4491-a32e-c480c313ca34" providerId="AD" clId="Web-{76728E55-C6F2-4FCB-A351-79F3311A8E1E}" dt="2022-04-28T08:13:47.685" v="55"/>
          <ac:spMkLst>
            <pc:docMk/>
            <pc:sldMk cId="3135940918" sldId="257"/>
            <ac:spMk id="10" creationId="{E7F057AA-C0B0-3881-2672-8B96C9AC9948}"/>
          </ac:spMkLst>
        </pc:spChg>
        <pc:picChg chg="add del mod">
          <ac:chgData name="Kai Liu1" userId="S::kai_liu1@epam.com::99f0883a-3e86-4491-a32e-c480c313ca34" providerId="AD" clId="Web-{76728E55-C6F2-4FCB-A351-79F3311A8E1E}" dt="2022-04-28T08:09:54.821" v="12"/>
          <ac:picMkLst>
            <pc:docMk/>
            <pc:sldMk cId="3135940918" sldId="257"/>
            <ac:picMk id="4" creationId="{1B80412C-2D8A-29D4-4D4A-CB30045D06B4}"/>
          </ac:picMkLst>
        </pc:picChg>
        <pc:picChg chg="add mod">
          <ac:chgData name="Kai Liu1" userId="S::kai_liu1@epam.com::99f0883a-3e86-4491-a32e-c480c313ca34" providerId="AD" clId="Web-{76728E55-C6F2-4FCB-A351-79F3311A8E1E}" dt="2022-04-28T08:10:18.384" v="17" actId="1076"/>
          <ac:picMkLst>
            <pc:docMk/>
            <pc:sldMk cId="3135940918" sldId="257"/>
            <ac:picMk id="5" creationId="{E9906623-EEED-6DAA-0A9E-3383CB3D55B5}"/>
          </ac:picMkLst>
        </pc:picChg>
      </pc:sldChg>
      <pc:sldChg chg="del">
        <pc:chgData name="Kai Liu1" userId="S::kai_liu1@epam.com::99f0883a-3e86-4491-a32e-c480c313ca34" providerId="AD" clId="Web-{76728E55-C6F2-4FCB-A351-79F3311A8E1E}" dt="2022-04-28T08:14:07.013" v="58"/>
        <pc:sldMkLst>
          <pc:docMk/>
          <pc:sldMk cId="863735661" sldId="258"/>
        </pc:sldMkLst>
      </pc:sldChg>
      <pc:sldChg chg="add replId">
        <pc:chgData name="Kai Liu1" userId="S::kai_liu1@epam.com::99f0883a-3e86-4491-a32e-c480c313ca34" providerId="AD" clId="Web-{76728E55-C6F2-4FCB-A351-79F3311A8E1E}" dt="2022-04-28T08:14:02.044" v="56"/>
        <pc:sldMkLst>
          <pc:docMk/>
          <pc:sldMk cId="2387099484" sldId="259"/>
        </pc:sldMkLst>
      </pc:sldChg>
      <pc:sldChg chg="add replId">
        <pc:chgData name="Kai Liu1" userId="S::kai_liu1@epam.com::99f0883a-3e86-4491-a32e-c480c313ca34" providerId="AD" clId="Web-{76728E55-C6F2-4FCB-A351-79F3311A8E1E}" dt="2022-04-28T08:14:05.372" v="57"/>
        <pc:sldMkLst>
          <pc:docMk/>
          <pc:sldMk cId="2663287287" sldId="260"/>
        </pc:sldMkLst>
      </pc:sldChg>
    </pc:docChg>
  </pc:docChgLst>
  <pc:docChgLst>
    <pc:chgData name="Kai Liu1" userId="S::kai_liu1@epam.com::99f0883a-3e86-4491-a32e-c480c313ca34" providerId="AD" clId="Web-{BC41F849-366B-43CC-EA37-7F7CB6692119}"/>
    <pc:docChg chg="modSld">
      <pc:chgData name="Kai Liu1" userId="S::kai_liu1@epam.com::99f0883a-3e86-4491-a32e-c480c313ca34" providerId="AD" clId="Web-{BC41F849-366B-43CC-EA37-7F7CB6692119}" dt="2022-04-29T04:53:02.862" v="6" actId="1076"/>
      <pc:docMkLst>
        <pc:docMk/>
      </pc:docMkLst>
      <pc:sldChg chg="modSp">
        <pc:chgData name="Kai Liu1" userId="S::kai_liu1@epam.com::99f0883a-3e86-4491-a32e-c480c313ca34" providerId="AD" clId="Web-{BC41F849-366B-43CC-EA37-7F7CB6692119}" dt="2022-04-29T04:53:02.862" v="6" actId="1076"/>
        <pc:sldMkLst>
          <pc:docMk/>
          <pc:sldMk cId="3135940918" sldId="257"/>
        </pc:sldMkLst>
        <pc:spChg chg="mod">
          <ac:chgData name="Kai Liu1" userId="S::kai_liu1@epam.com::99f0883a-3e86-4491-a32e-c480c313ca34" providerId="AD" clId="Web-{BC41F849-366B-43CC-EA37-7F7CB6692119}" dt="2022-04-29T04:53:02.862" v="6" actId="1076"/>
          <ac:spMkLst>
            <pc:docMk/>
            <pc:sldMk cId="3135940918" sldId="257"/>
            <ac:spMk id="8" creationId="{C659D6B1-D330-5FFE-2147-B2526328342D}"/>
          </ac:spMkLst>
        </pc:spChg>
      </pc:sldChg>
    </pc:docChg>
  </pc:docChgLst>
  <pc:docChgLst>
    <pc:chgData name="Grace Liu" userId="S::grace_liu@epam.com::873fbb91-e8c0-4745-b6ee-482fe576ac19" providerId="AD" clId="Web-{30AE04A9-A99E-84B7-BAAD-740F327A7D7D}"/>
    <pc:docChg chg="modSld">
      <pc:chgData name="Grace Liu" userId="S::grace_liu@epam.com::873fbb91-e8c0-4745-b6ee-482fe576ac19" providerId="AD" clId="Web-{30AE04A9-A99E-84B7-BAAD-740F327A7D7D}" dt="2022-04-29T05:06:53.538" v="25" actId="1076"/>
      <pc:docMkLst>
        <pc:docMk/>
      </pc:docMkLst>
      <pc:sldChg chg="modSp">
        <pc:chgData name="Grace Liu" userId="S::grace_liu@epam.com::873fbb91-e8c0-4745-b6ee-482fe576ac19" providerId="AD" clId="Web-{30AE04A9-A99E-84B7-BAAD-740F327A7D7D}" dt="2022-04-29T05:06:53.538" v="25" actId="1076"/>
        <pc:sldMkLst>
          <pc:docMk/>
          <pc:sldMk cId="2387099484" sldId="259"/>
        </pc:sldMkLst>
        <pc:spChg chg="mod">
          <ac:chgData name="Grace Liu" userId="S::grace_liu@epam.com::873fbb91-e8c0-4745-b6ee-482fe576ac19" providerId="AD" clId="Web-{30AE04A9-A99E-84B7-BAAD-740F327A7D7D}" dt="2022-04-29T05:06:15.770" v="23" actId="1076"/>
          <ac:spMkLst>
            <pc:docMk/>
            <pc:sldMk cId="2387099484" sldId="259"/>
            <ac:spMk id="8" creationId="{C659D6B1-D330-5FFE-2147-B2526328342D}"/>
          </ac:spMkLst>
        </pc:spChg>
        <pc:spChg chg="mod">
          <ac:chgData name="Grace Liu" userId="S::grace_liu@epam.com::873fbb91-e8c0-4745-b6ee-482fe576ac19" providerId="AD" clId="Web-{30AE04A9-A99E-84B7-BAAD-740F327A7D7D}" dt="2022-04-29T05:06:33.163" v="24" actId="1076"/>
          <ac:spMkLst>
            <pc:docMk/>
            <pc:sldMk cId="2387099484" sldId="259"/>
            <ac:spMk id="9" creationId="{D94B1C76-A8AC-5E64-020B-077170BA3B1A}"/>
          </ac:spMkLst>
        </pc:spChg>
        <pc:spChg chg="mod">
          <ac:chgData name="Grace Liu" userId="S::grace_liu@epam.com::873fbb91-e8c0-4745-b6ee-482fe576ac19" providerId="AD" clId="Web-{30AE04A9-A99E-84B7-BAAD-740F327A7D7D}" dt="2022-04-29T05:06:53.538" v="25" actId="1076"/>
          <ac:spMkLst>
            <pc:docMk/>
            <pc:sldMk cId="2387099484" sldId="259"/>
            <ac:spMk id="10" creationId="{E7F057AA-C0B0-3881-2672-8B96C9AC9948}"/>
          </ac:spMkLst>
        </pc:spChg>
      </pc:sldChg>
    </pc:docChg>
  </pc:docChgLst>
  <pc:docChgLst>
    <pc:chgData clId="Web-{76728E55-C6F2-4FCB-A351-79F3311A8E1E}"/>
    <pc:docChg chg="addSld">
      <pc:chgData name="" userId="" providerId="" clId="Web-{76728E55-C6F2-4FCB-A351-79F3311A8E1E}" dt="2022-04-28T08:05:29.144" v="1"/>
      <pc:docMkLst>
        <pc:docMk/>
      </pc:docMkLst>
      <pc:sldChg chg="new">
        <pc:chgData name="" userId="" providerId="" clId="Web-{76728E55-C6F2-4FCB-A351-79F3311A8E1E}" dt="2022-04-28T08:05:27.269" v="0"/>
        <pc:sldMkLst>
          <pc:docMk/>
          <pc:sldMk cId="3135940918" sldId="257"/>
        </pc:sldMkLst>
      </pc:sldChg>
      <pc:sldChg chg="new">
        <pc:chgData name="" userId="" providerId="" clId="Web-{76728E55-C6F2-4FCB-A351-79F3311A8E1E}" dt="2022-04-28T08:05:29.144" v="1"/>
        <pc:sldMkLst>
          <pc:docMk/>
          <pc:sldMk cId="86373566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onlinedic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onlinedic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onlinedic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M10L3 Task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906623-EEED-6DAA-0A9E-3383CB3D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0" y="692041"/>
            <a:ext cx="11623962" cy="60319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D0D8CC-6CB6-E9BD-7C18-C6328663F6B8}"/>
              </a:ext>
            </a:extLst>
          </p:cNvPr>
          <p:cNvSpPr/>
          <p:nvPr/>
        </p:nvSpPr>
        <p:spPr>
          <a:xfrm>
            <a:off x="-13648" y="3412"/>
            <a:ext cx="568656" cy="56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cs typeface="Calibri"/>
              </a:rPr>
              <a:t>1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0817F-E471-DFFD-9C7B-A12B5EBF3135}"/>
              </a:ext>
            </a:extLst>
          </p:cNvPr>
          <p:cNvSpPr txBox="1"/>
          <p:nvPr/>
        </p:nvSpPr>
        <p:spPr>
          <a:xfrm>
            <a:off x="891654" y="197892"/>
            <a:ext cx="2754573" cy="473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505050"/>
                </a:solidFill>
                <a:latin typeface="Calibri Light"/>
                <a:cs typeface="Calibri Light"/>
              </a:rPr>
              <a:t>Roll the dice </a:t>
            </a:r>
            <a:r>
              <a:rPr lang="en-US" sz="2400" b="1">
                <a:solidFill>
                  <a:srgbClr val="008272"/>
                </a:solidFill>
                <a:latin typeface="Calibri Light"/>
                <a:cs typeface="Calibri Light"/>
                <a:hlinkClick r:id="rId3"/>
              </a:rPr>
              <a:t>here</a:t>
            </a:r>
            <a:r>
              <a:rPr lang="en-US" sz="2400" b="1">
                <a:solidFill>
                  <a:srgbClr val="505050"/>
                </a:solidFill>
                <a:latin typeface="Calibri Light"/>
                <a:cs typeface="Calibri Light"/>
              </a:rPr>
              <a:t>.</a:t>
            </a:r>
            <a:endParaRPr lang="en-US" sz="2400" b="1">
              <a:cs typeface="Calibri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659D6B1-D330-5FFE-2147-B2526328342D}"/>
              </a:ext>
            </a:extLst>
          </p:cNvPr>
          <p:cNvSpPr/>
          <p:nvPr/>
        </p:nvSpPr>
        <p:spPr>
          <a:xfrm>
            <a:off x="4855030" y="3586267"/>
            <a:ext cx="420806" cy="489045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4B1C76-A8AC-5E64-020B-077170BA3B1A}"/>
              </a:ext>
            </a:extLst>
          </p:cNvPr>
          <p:cNvSpPr/>
          <p:nvPr/>
        </p:nvSpPr>
        <p:spPr>
          <a:xfrm>
            <a:off x="8609585" y="1508848"/>
            <a:ext cx="420806" cy="40943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E7F057AA-C0B0-3881-2672-8B96C9AC9948}"/>
              </a:ext>
            </a:extLst>
          </p:cNvPr>
          <p:cNvSpPr/>
          <p:nvPr/>
        </p:nvSpPr>
        <p:spPr>
          <a:xfrm>
            <a:off x="6500253" y="2761741"/>
            <a:ext cx="500418" cy="523164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4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906623-EEED-6DAA-0A9E-3383CB3D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0" y="692041"/>
            <a:ext cx="11623962" cy="60319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D0D8CC-6CB6-E9BD-7C18-C6328663F6B8}"/>
              </a:ext>
            </a:extLst>
          </p:cNvPr>
          <p:cNvSpPr/>
          <p:nvPr/>
        </p:nvSpPr>
        <p:spPr>
          <a:xfrm>
            <a:off x="-13648" y="3412"/>
            <a:ext cx="568656" cy="56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cs typeface="Calibri"/>
              </a:rPr>
              <a:t>1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0817F-E471-DFFD-9C7B-A12B5EBF3135}"/>
              </a:ext>
            </a:extLst>
          </p:cNvPr>
          <p:cNvSpPr txBox="1"/>
          <p:nvPr/>
        </p:nvSpPr>
        <p:spPr>
          <a:xfrm>
            <a:off x="891654" y="197892"/>
            <a:ext cx="2754573" cy="473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505050"/>
                </a:solidFill>
                <a:latin typeface="Calibri Light"/>
                <a:cs typeface="Calibri Light"/>
              </a:rPr>
              <a:t>Roll the dice </a:t>
            </a:r>
            <a:r>
              <a:rPr lang="en-US" sz="2400" b="1">
                <a:solidFill>
                  <a:srgbClr val="008272"/>
                </a:solidFill>
                <a:latin typeface="Calibri Light"/>
                <a:cs typeface="Calibri Light"/>
                <a:hlinkClick r:id="rId3"/>
              </a:rPr>
              <a:t>here</a:t>
            </a:r>
            <a:r>
              <a:rPr lang="en-US" sz="2400" b="1">
                <a:solidFill>
                  <a:srgbClr val="505050"/>
                </a:solidFill>
                <a:latin typeface="Calibri Light"/>
                <a:cs typeface="Calibri Light"/>
              </a:rPr>
              <a:t>.</a:t>
            </a:r>
            <a:endParaRPr lang="en-US" sz="2400" b="1">
              <a:cs typeface="Calibri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659D6B1-D330-5FFE-2147-B2526328342D}"/>
              </a:ext>
            </a:extLst>
          </p:cNvPr>
          <p:cNvSpPr/>
          <p:nvPr/>
        </p:nvSpPr>
        <p:spPr>
          <a:xfrm>
            <a:off x="11076610" y="3709456"/>
            <a:ext cx="420806" cy="489045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4B1C76-A8AC-5E64-020B-077170BA3B1A}"/>
              </a:ext>
            </a:extLst>
          </p:cNvPr>
          <p:cNvSpPr/>
          <p:nvPr/>
        </p:nvSpPr>
        <p:spPr>
          <a:xfrm>
            <a:off x="6527574" y="6208795"/>
            <a:ext cx="420806" cy="40943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E7F057AA-C0B0-3881-2672-8B96C9AC9948}"/>
              </a:ext>
            </a:extLst>
          </p:cNvPr>
          <p:cNvSpPr/>
          <p:nvPr/>
        </p:nvSpPr>
        <p:spPr>
          <a:xfrm>
            <a:off x="6603116" y="2826740"/>
            <a:ext cx="500418" cy="523164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906623-EEED-6DAA-0A9E-3383CB3D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0" y="692041"/>
            <a:ext cx="11623962" cy="60319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D0D8CC-6CB6-E9BD-7C18-C6328663F6B8}"/>
              </a:ext>
            </a:extLst>
          </p:cNvPr>
          <p:cNvSpPr/>
          <p:nvPr/>
        </p:nvSpPr>
        <p:spPr>
          <a:xfrm>
            <a:off x="-13648" y="3412"/>
            <a:ext cx="568656" cy="56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cs typeface="Calibri"/>
              </a:rPr>
              <a:t>1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0817F-E471-DFFD-9C7B-A12B5EBF3135}"/>
              </a:ext>
            </a:extLst>
          </p:cNvPr>
          <p:cNvSpPr txBox="1"/>
          <p:nvPr/>
        </p:nvSpPr>
        <p:spPr>
          <a:xfrm>
            <a:off x="891654" y="197892"/>
            <a:ext cx="2754573" cy="4730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505050"/>
                </a:solidFill>
                <a:latin typeface="Calibri Light"/>
                <a:cs typeface="Calibri Light"/>
              </a:rPr>
              <a:t>Roll the dice </a:t>
            </a:r>
            <a:r>
              <a:rPr lang="en-US" sz="2400" b="1">
                <a:solidFill>
                  <a:srgbClr val="008272"/>
                </a:solidFill>
                <a:latin typeface="Calibri Light"/>
                <a:cs typeface="Calibri Light"/>
                <a:hlinkClick r:id="rId3"/>
              </a:rPr>
              <a:t>here</a:t>
            </a:r>
            <a:r>
              <a:rPr lang="en-US" sz="2400" b="1">
                <a:solidFill>
                  <a:srgbClr val="505050"/>
                </a:solidFill>
                <a:latin typeface="Calibri Light"/>
                <a:cs typeface="Calibri Light"/>
              </a:rPr>
              <a:t>.</a:t>
            </a:r>
            <a:endParaRPr lang="en-US" sz="2400" b="1">
              <a:cs typeface="Calibri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659D6B1-D330-5FFE-2147-B2526328342D}"/>
              </a:ext>
            </a:extLst>
          </p:cNvPr>
          <p:cNvSpPr/>
          <p:nvPr/>
        </p:nvSpPr>
        <p:spPr>
          <a:xfrm>
            <a:off x="5544760" y="2542813"/>
            <a:ext cx="420806" cy="489045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4B1C76-A8AC-5E64-020B-077170BA3B1A}"/>
              </a:ext>
            </a:extLst>
          </p:cNvPr>
          <p:cNvSpPr/>
          <p:nvPr/>
        </p:nvSpPr>
        <p:spPr>
          <a:xfrm>
            <a:off x="2546088" y="2897773"/>
            <a:ext cx="420806" cy="40943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E7F057AA-C0B0-3881-2672-8B96C9AC9948}"/>
              </a:ext>
            </a:extLst>
          </p:cNvPr>
          <p:cNvSpPr/>
          <p:nvPr/>
        </p:nvSpPr>
        <p:spPr>
          <a:xfrm>
            <a:off x="11229867" y="922362"/>
            <a:ext cx="500418" cy="523164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9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84437F293B314DA653478A7C202DBA" ma:contentTypeVersion="12" ma:contentTypeDescription="Create a new document." ma:contentTypeScope="" ma:versionID="1330e1b992f46b516237c217c1be271a">
  <xsd:schema xmlns:xsd="http://www.w3.org/2001/XMLSchema" xmlns:xs="http://www.w3.org/2001/XMLSchema" xmlns:p="http://schemas.microsoft.com/office/2006/metadata/properties" xmlns:ns2="fb7180c9-95c8-45c9-80cd-ded2efa719ae" xmlns:ns3="6852e8bc-059c-4289-bf4c-00ca5532c1d5" targetNamespace="http://schemas.microsoft.com/office/2006/metadata/properties" ma:root="true" ma:fieldsID="5ba6dd4eb3f37c8e0e80a0f8ffbb6015" ns2:_="" ns3:_="">
    <xsd:import namespace="fb7180c9-95c8-45c9-80cd-ded2efa719ae"/>
    <xsd:import namespace="6852e8bc-059c-4289-bf4c-00ca5532c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180c9-95c8-45c9-80cd-ded2efa71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2e8bc-059c-4289-bf4c-00ca5532c1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2A61E9-4D26-41E1-ADEB-BD175E2663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25E99-D7B8-4B02-8AC7-0244B14A6028}">
  <ds:schemaRefs>
    <ds:schemaRef ds:uri="6852e8bc-059c-4289-bf4c-00ca5532c1d5"/>
    <ds:schemaRef ds:uri="fb7180c9-95c8-45c9-80cd-ded2efa719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A1633E-3731-49E2-AC37-1264A069AB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M10L3 Task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2022-04-28T08:05:23Z</dcterms:created>
  <dcterms:modified xsi:type="dcterms:W3CDTF">2022-04-29T05:09:25Z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0x010100F484437F293B314DA653478A7C202DBA</vt:lpwstr>
  </property>
</Properties>
</file>