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9" r:id="rId3"/>
    <p:sldId id="311" r:id="rId4"/>
    <p:sldId id="312" r:id="rId5"/>
    <p:sldId id="313" r:id="rId6"/>
    <p:sldId id="314" r:id="rId7"/>
    <p:sldId id="316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8" r:id="rId20"/>
    <p:sldId id="329" r:id="rId21"/>
    <p:sldId id="327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26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4040"/>
    <a:srgbClr val="0053A3"/>
    <a:srgbClr val="ECECEC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310" y="4227578"/>
            <a:ext cx="20562186" cy="29170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621" y="7711705"/>
            <a:ext cx="16933565" cy="34778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7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4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36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43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5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5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669472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74917" y="4729792"/>
            <a:ext cx="306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汇报人：王思为</a:t>
            </a:r>
            <a:endParaRPr lang="en-US" altLang="zh-CN" b="1" dirty="0">
              <a:solidFill>
                <a:srgbClr val="453D3A"/>
              </a:solidFill>
            </a:endParaRPr>
          </a:p>
          <a:p>
            <a:r>
              <a:rPr lang="en-US" altLang="zh-CN" b="1" dirty="0">
                <a:solidFill>
                  <a:srgbClr val="453D3A"/>
                </a:solidFill>
              </a:rPr>
              <a:t>2017.12.2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92274" y="2998164"/>
            <a:ext cx="828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NIPS2017:Recursive sampling for the       Nystrom method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201276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B13B78-7CEB-4FAE-B814-DEBEAC9B2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1" y="2584140"/>
            <a:ext cx="2140540" cy="18972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B78123D-334A-4FE8-8806-D3BCE54AA163}"/>
              </a:ext>
            </a:extLst>
          </p:cNvPr>
          <p:cNvSpPr txBox="1"/>
          <p:nvPr/>
        </p:nvSpPr>
        <p:spPr>
          <a:xfrm>
            <a:off x="1608667" y="5672667"/>
            <a:ext cx="635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Poster will be shown in New England Machine Learning Day                             May 12,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/>
      <p:bldP spid="15" grpId="0" animBg="1"/>
      <p:bldP spid="16" grpId="0" animBg="1"/>
      <p:bldP spid="10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9C197AB-91A0-4DE5-AC31-6E250BBB4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76943-BF1E-4B48-9F22-15782DA4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468698-834A-4E91-ACC3-FCE01AF6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088"/>
            <a:ext cx="12192000" cy="42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3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9D8AACF-E58A-4C7C-AED0-8A083EA43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5490A-1796-4811-A556-C1B2B043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B83FBB-579D-4C70-807A-BF15C776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533400"/>
            <a:ext cx="120586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6552928-D5F4-4AB1-A89E-04902E339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C079E-AFA1-4260-A0A9-1F350D06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F836D6-7B5C-4C60-AD4F-727EE856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295400"/>
            <a:ext cx="120681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0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CF5411A-8BC4-4705-9168-41494F05D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6A54E-1FE4-47E1-951E-26B52C66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A9CE70-C638-4534-9466-9F2B7BEC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176"/>
            <a:ext cx="12192000" cy="30926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B91EA87-F35D-4ADA-8C00-291639C2F7A1}"/>
              </a:ext>
            </a:extLst>
          </p:cNvPr>
          <p:cNvSpPr/>
          <p:nvPr/>
        </p:nvSpPr>
        <p:spPr>
          <a:xfrm>
            <a:off x="1216324" y="5055078"/>
            <a:ext cx="9575321" cy="670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upper result shows that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02AD85-BB9D-41A9-A62B-91DEA6DB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234" y="5171376"/>
            <a:ext cx="10477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5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3AA8FC7-9BF1-4FB2-BF15-6600C178D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73BF8-AFE6-4AA0-BBAA-19A2D9EC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7D9A16-3D9A-47D0-B2DE-281D565F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328612"/>
            <a:ext cx="117824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6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F7BD6FB-043D-49BA-949F-F79875F34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A675A-F40A-4800-BE97-0F7CD63F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F21A3C-9E40-4769-A360-16061524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430"/>
            <a:ext cx="12192000" cy="367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9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189B103-3337-49FE-B0D3-667D2AF1B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F455C7-2E59-45D2-B3DB-FFBE6165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DCA6BB-C0B8-496B-B8B1-1A189260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90525"/>
            <a:ext cx="118967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6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E4B947F-3972-4F9D-B800-513785EA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A95017-C10E-4462-B9A5-152FA57F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E0216F-067A-4DCE-808A-D2AD74192730}"/>
              </a:ext>
            </a:extLst>
          </p:cNvPr>
          <p:cNvSpPr txBox="1"/>
          <p:nvPr/>
        </p:nvSpPr>
        <p:spPr>
          <a:xfrm>
            <a:off x="3628621" y="527197"/>
            <a:ext cx="783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to improve the algorithm1?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6935C9-A099-43F4-89C1-C4D20023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2" y="1025668"/>
            <a:ext cx="11753850" cy="1695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DE49E6-0EFB-4216-B48E-EFECBF25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556880"/>
            <a:ext cx="117729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1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09E73FA-A9B1-4B17-8741-45AA17FCB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BBB031-1DA2-44DC-B047-0F53AE84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CE71BB-F277-4BB2-BE15-6105E695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87" y="1700032"/>
            <a:ext cx="115919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4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A93D90C-F74C-489F-9C16-1A227227A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1548C1-E9F0-4B5C-A705-82979C5D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0C36B8-F948-45AD-B5C3-F8103705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3705"/>
            <a:ext cx="10126506" cy="58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2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Standard Nystrom Method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5325" y="937492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+mn-ea"/>
              </a:rPr>
              <a:t>01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227314"/>
            <a:ext cx="6889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Nystrom method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8903FD-DA5C-4440-B595-3E0DE144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8" y="2159262"/>
            <a:ext cx="117633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3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763C5A0-560E-4FCF-BDDD-E76649DD8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9005EA-3836-4243-BBE6-2CD77E2E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766D62-220D-4547-BAF6-4F8D134E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381125"/>
            <a:ext cx="12096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48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6F04E2E-CFCE-47F7-832C-EB34CCCB0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6F10DA-6AED-46BE-B76D-1B19567A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76B024-83B4-4208-B5FB-67CCB27C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420124"/>
            <a:ext cx="11715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6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7760EF9-3E16-4EE0-A6D0-0C55E1EDA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77022-6179-4743-A9BC-38D5F3E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5E00A8-33FF-4194-9B0F-73B04B42B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9410"/>
            <a:ext cx="11782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7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F2914-42C2-4332-B9A4-931F4AE9F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F1840E-3E2E-4037-BB95-B6EB396AA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8B603-66C1-454D-9F9C-60D0155B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03B1A3-799E-404D-8842-FED2788A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42887"/>
            <a:ext cx="119824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0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6404647-858F-48CB-9793-2BDB64D42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ADB5E-7537-43F6-A67B-6B42167C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CFF728-6C42-41DE-9E5E-A4934EED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71600"/>
            <a:ext cx="11811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C22E40E-C1E3-40FC-BD3B-3BD4E726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D06580-2B40-446A-BD24-6A7C983B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3AEA5F-306B-4AB6-AD01-8FB3EDA8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845"/>
            <a:ext cx="12192000" cy="40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07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44946D3-F0DF-4004-AB1E-9228E1494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1F7BC7-37EE-41A5-B788-AF7942B3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B4AB29-2F7A-4F44-8BB2-CE577F9B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1" y="0"/>
            <a:ext cx="12055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05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9159B0A-282C-4CB9-A82D-10C6A7365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3CBC3E-4B1A-4765-9CD1-D13E6031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1C147D-74CE-4CE4-AE19-47F7A5C1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74"/>
            <a:ext cx="12192000" cy="654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57AE992-9E2A-459D-A8D4-06B5F44B1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9B8CE-946F-40FB-BF26-34F5F527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7D6371-5085-40AE-AC8E-32C9A76B6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2988"/>
            <a:ext cx="12192000" cy="35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61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Landmark</a:t>
            </a:r>
            <a:r>
              <a:rPr lang="zh-CN" altLang="en-US" sz="2800" b="1" dirty="0">
                <a:latin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</a:rPr>
              <a:t>selection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5325" y="937492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+mn-ea"/>
              </a:rPr>
              <a:t>01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227314"/>
            <a:ext cx="6889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Transformed representation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59743" y="2101910"/>
            <a:ext cx="9636932" cy="1327090"/>
            <a:chOff x="1859743" y="2101910"/>
            <a:chExt cx="9636932" cy="1327090"/>
          </a:xfrm>
        </p:grpSpPr>
        <p:sp>
          <p:nvSpPr>
            <p:cNvPr id="2" name="矩形 1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859744" y="2257624"/>
              <a:ext cx="9636930" cy="491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2000" dirty="0"/>
            </a:p>
          </p:txBody>
        </p:sp>
      </p:grpSp>
      <p:sp>
        <p:nvSpPr>
          <p:cNvPr id="14" name="椭圆 13"/>
          <p:cNvSpPr/>
          <p:nvPr/>
        </p:nvSpPr>
        <p:spPr>
          <a:xfrm>
            <a:off x="695325" y="3601339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+mn-ea"/>
              </a:rPr>
              <a:t>02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9743" y="3891161"/>
            <a:ext cx="694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The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way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to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choose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landmarks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59743" y="4765757"/>
            <a:ext cx="9636932" cy="1327090"/>
            <a:chOff x="1859743" y="4765757"/>
            <a:chExt cx="9636932" cy="1327090"/>
          </a:xfrm>
        </p:grpSpPr>
        <p:sp>
          <p:nvSpPr>
            <p:cNvPr id="16" name="矩形 15"/>
            <p:cNvSpPr/>
            <p:nvPr/>
          </p:nvSpPr>
          <p:spPr>
            <a:xfrm>
              <a:off x="1859743" y="4765757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59744" y="4921471"/>
              <a:ext cx="9636930" cy="9534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Random ,the k-means centroids, k-means ++,leverage-score based selection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6C02DBC1-51B3-4C30-9C98-91B16F153D14}"/>
              </a:ext>
            </a:extLst>
          </p:cNvPr>
          <p:cNvSpPr/>
          <p:nvPr/>
        </p:nvSpPr>
        <p:spPr>
          <a:xfrm>
            <a:off x="1082180" y="6131586"/>
            <a:ext cx="9940954" cy="742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Chen, X., &amp; Cai, D. (2011). Large scale spectral clustering with landmark-based representation. AAAI Conference on Artificial Intelligence (pp.313-318). AAAI Press.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FC82E-B7A3-4671-BAA0-360497081AAC}"/>
              </a:ext>
            </a:extLst>
          </p:cNvPr>
          <p:cNvSpPr/>
          <p:nvPr/>
        </p:nvSpPr>
        <p:spPr>
          <a:xfrm>
            <a:off x="2206305" y="2267410"/>
            <a:ext cx="8595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basic way is to selects p representative data points as the landmarks and compressive the data size.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58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C04638-4C70-4287-880E-93229F14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529"/>
            <a:ext cx="12192000" cy="467534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E67E80F-1366-4FFD-891A-F25A7F20A4A9}"/>
              </a:ext>
            </a:extLst>
          </p:cNvPr>
          <p:cNvSpPr/>
          <p:nvPr/>
        </p:nvSpPr>
        <p:spPr>
          <a:xfrm>
            <a:off x="3141133" y="321733"/>
            <a:ext cx="6138334" cy="70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Drawbacks of uniform sampling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61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084485-4EFE-4D33-80D7-9506AA8A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" y="1668240"/>
            <a:ext cx="12192000" cy="35215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145E56F-7F6D-4D4B-9C7F-C44A4E1618FE}"/>
              </a:ext>
            </a:extLst>
          </p:cNvPr>
          <p:cNvSpPr/>
          <p:nvPr/>
        </p:nvSpPr>
        <p:spPr>
          <a:xfrm>
            <a:off x="3750733" y="626840"/>
            <a:ext cx="4563534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Definition of Ridge leverage scores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CB933C-2C0B-491D-8DE0-0D0C140E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95" y="5859685"/>
            <a:ext cx="118776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F74E3E-085E-4ED6-8E40-E73E5A5E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011767"/>
            <a:ext cx="11896725" cy="1295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C5E9AA-6FFE-4B79-9854-1D7D31983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" y="1842949"/>
            <a:ext cx="12192000" cy="43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0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7D2AA3-0524-4AC0-A2F3-AD377648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04" y="140182"/>
            <a:ext cx="8878992" cy="65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1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3475" y="-1"/>
            <a:ext cx="9144041" cy="6858025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72"/>
          </a:p>
        </p:txBody>
      </p:sp>
      <p:sp>
        <p:nvSpPr>
          <p:cNvPr id="3" name="Freeform 3"/>
          <p:cNvSpPr/>
          <p:nvPr/>
        </p:nvSpPr>
        <p:spPr>
          <a:xfrm>
            <a:off x="1523475" y="-24"/>
            <a:ext cx="9144041" cy="694784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72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710" y="5166338"/>
            <a:ext cx="176412" cy="176412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2710" y="5594766"/>
            <a:ext cx="176412" cy="176412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2710" y="5997993"/>
            <a:ext cx="176412" cy="176412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7591" y="1461696"/>
            <a:ext cx="5619969" cy="317540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25090" y="277218"/>
            <a:ext cx="6748001" cy="9951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81"/>
              </a:lnSpc>
              <a:tabLst>
                <a:tab pos="50404" algn="l"/>
              </a:tabLst>
            </a:pPr>
            <a:r>
              <a:rPr lang="en-US" altLang="zh-CN" sz="2846" dirty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What</a:t>
            </a:r>
            <a:r>
              <a:rPr lang="en-US" altLang="zh-CN" sz="284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6" dirty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is</a:t>
            </a:r>
            <a:r>
              <a:rPr lang="en-US" altLang="zh-CN" sz="284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6" dirty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the</a:t>
            </a:r>
            <a:r>
              <a:rPr lang="en-US" altLang="zh-CN" sz="284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6" dirty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leverage</a:t>
            </a:r>
            <a:r>
              <a:rPr lang="en-US" altLang="zh-CN" sz="284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46" dirty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score?</a:t>
            </a:r>
          </a:p>
          <a:p>
            <a:pPr>
              <a:lnSpc>
                <a:spcPts val="1984"/>
              </a:lnSpc>
            </a:pPr>
            <a:endParaRPr lang="en-US" altLang="zh-CN" sz="3572" dirty="0"/>
          </a:p>
          <a:p>
            <a:pPr>
              <a:lnSpc>
                <a:spcPts val="2977"/>
              </a:lnSpc>
              <a:tabLst>
                <a:tab pos="50404" algn="l"/>
              </a:tabLst>
            </a:pPr>
            <a:r>
              <a:rPr lang="en-US" altLang="zh-CN" sz="3572" dirty="0"/>
              <a:t>	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How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easily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row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can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be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reconstructed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from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other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rows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29930" y="5141138"/>
            <a:ext cx="1861070" cy="2836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786"/>
              </a:lnSpc>
            </a:pP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min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||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x||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211986" y="5090734"/>
            <a:ext cx="112210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89"/>
              </a:lnSpc>
            </a:pPr>
            <a:r>
              <a:rPr lang="en-US" altLang="zh-CN" sz="158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  <a:p>
            <a:pPr>
              <a:lnSpc>
                <a:spcPts val="1191"/>
              </a:lnSpc>
            </a:pPr>
            <a:r>
              <a:rPr lang="en-US" altLang="zh-CN" sz="158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413600" y="5141138"/>
            <a:ext cx="864019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84"/>
              </a:lnSpc>
            </a:pP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=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τ</a:t>
            </a:r>
            <a:r>
              <a:rPr lang="en-US" altLang="zh-CN" sz="158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(A).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29930" y="5544364"/>
            <a:ext cx="695382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84"/>
              </a:lnSpc>
            </a:pP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</a:t>
            </a:r>
            <a:r>
              <a:rPr lang="en-US" altLang="zh-CN" sz="158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has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component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orthogonal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other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rows: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x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=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</a:t>
            </a:r>
            <a:r>
              <a:rPr lang="en-US" altLang="zh-CN" sz="158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,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x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184778" y="5645171"/>
            <a:ext cx="112210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89"/>
              </a:lnSpc>
            </a:pPr>
            <a:r>
              <a:rPr lang="en-US" altLang="zh-CN" sz="158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386392" y="5544364"/>
            <a:ext cx="461665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86"/>
              </a:lnSpc>
            </a:pP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=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29929" y="5972791"/>
            <a:ext cx="8276305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84"/>
              </a:lnSpc>
            </a:pP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There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are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many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rows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pointing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‘in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the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direction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of’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</a:t>
            </a:r>
            <a:r>
              <a:rPr lang="en-US" altLang="zh-CN" sz="158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x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is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well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spread</a:t>
            </a:r>
          </a:p>
          <a:p>
            <a:pPr>
              <a:lnSpc>
                <a:spcPts val="2381"/>
              </a:lnSpc>
            </a:pP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and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has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small</a:t>
            </a:r>
            <a:r>
              <a:rPr lang="en-US" altLang="zh-CN" sz="21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6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norm.</a:t>
            </a:r>
          </a:p>
        </p:txBody>
      </p:sp>
    </p:spTree>
    <p:extLst>
      <p:ext uri="{BB962C8B-B14F-4D97-AF65-F5344CB8AC3E}">
        <p14:creationId xmlns:p14="http://schemas.microsoft.com/office/powerpoint/2010/main" val="58629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E1856D-896D-401D-8449-F519C5C27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7E88E2-B0C7-4CD6-BC12-24E2DB91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94C33A-236F-48E2-AD46-184C31AB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404812"/>
            <a:ext cx="96774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0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209</Words>
  <Application>Microsoft Office PowerPoint</Application>
  <PresentationFormat>宽屏</PresentationFormat>
  <Paragraphs>54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华文楷体</vt:lpstr>
      <vt:lpstr>宋体</vt:lpstr>
      <vt:lpstr>微软雅黑</vt:lpstr>
      <vt:lpstr>Arial</vt:lpstr>
      <vt:lpstr>Calibri</vt:lpstr>
      <vt:lpstr>Consolas</vt:lpstr>
      <vt:lpstr>MS Shell Dlg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王思为</cp:lastModifiedBy>
  <cp:revision>489</cp:revision>
  <dcterms:created xsi:type="dcterms:W3CDTF">2015-10-24T01:57:14Z</dcterms:created>
  <dcterms:modified xsi:type="dcterms:W3CDTF">2017-12-01T14:28:26Z</dcterms:modified>
</cp:coreProperties>
</file>