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24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F718-1B66-3748-A1BD-297ADB1F1F08}" type="datetimeFigureOut">
              <a:rPr lang="en-US" smtClean="0"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DFCB-915F-414F-B750-FB3AD748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nata01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3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103" y="-111629"/>
            <a:ext cx="21569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Starts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2884" y="4791362"/>
            <a:ext cx="1970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Ends here.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6205" y="1241446"/>
            <a:ext cx="1962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(2nd time)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8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2</cp:revision>
  <dcterms:created xsi:type="dcterms:W3CDTF">2012-03-19T20:25:11Z</dcterms:created>
  <dcterms:modified xsi:type="dcterms:W3CDTF">2013-02-04T12:09:38Z</dcterms:modified>
</cp:coreProperties>
</file>