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35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nata01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32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1039" y="1195315"/>
            <a:ext cx="2156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Starts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7420" y="4876850"/>
            <a:ext cx="19706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Ends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8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2</cp:revision>
  <dcterms:created xsi:type="dcterms:W3CDTF">2012-03-19T20:25:11Z</dcterms:created>
  <dcterms:modified xsi:type="dcterms:W3CDTF">2012-03-19T20:55:13Z</dcterms:modified>
</cp:coreProperties>
</file>