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80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6A57-2D85-4840-8F45-19839B0A5DCC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6764386" cy="91440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5569485" y="486611"/>
            <a:ext cx="2239320" cy="690704"/>
          </a:xfrm>
          <a:custGeom>
            <a:avLst/>
            <a:gdLst>
              <a:gd name="connsiteX0" fmla="*/ 89635 w 2239320"/>
              <a:gd name="connsiteY0" fmla="*/ 92509 h 690704"/>
              <a:gd name="connsiteX1" fmla="*/ 790675 w 2239320"/>
              <a:gd name="connsiteY1" fmla="*/ 11229 h 690704"/>
              <a:gd name="connsiteX2" fmla="*/ 1491715 w 2239320"/>
              <a:gd name="connsiteY2" fmla="*/ 11229 h 690704"/>
              <a:gd name="connsiteX3" fmla="*/ 2152115 w 2239320"/>
              <a:gd name="connsiteY3" fmla="*/ 21389 h 690704"/>
              <a:gd name="connsiteX4" fmla="*/ 2223235 w 2239320"/>
              <a:gd name="connsiteY4" fmla="*/ 265229 h 690704"/>
              <a:gd name="connsiteX5" fmla="*/ 2070835 w 2239320"/>
              <a:gd name="connsiteY5" fmla="*/ 590349 h 690704"/>
              <a:gd name="connsiteX6" fmla="*/ 993875 w 2239320"/>
              <a:gd name="connsiteY6" fmla="*/ 620829 h 690704"/>
              <a:gd name="connsiteX7" fmla="*/ 790675 w 2239320"/>
              <a:gd name="connsiteY7" fmla="*/ 681789 h 690704"/>
              <a:gd name="connsiteX8" fmla="*/ 363955 w 2239320"/>
              <a:gd name="connsiteY8" fmla="*/ 407469 h 690704"/>
              <a:gd name="connsiteX9" fmla="*/ 221715 w 2239320"/>
              <a:gd name="connsiteY9" fmla="*/ 376989 h 690704"/>
              <a:gd name="connsiteX10" fmla="*/ 99795 w 2239320"/>
              <a:gd name="connsiteY10" fmla="*/ 448109 h 690704"/>
              <a:gd name="connsiteX11" fmla="*/ 8355 w 2239320"/>
              <a:gd name="connsiteY11" fmla="*/ 244909 h 690704"/>
              <a:gd name="connsiteX12" fmla="*/ 89635 w 2239320"/>
              <a:gd name="connsiteY12" fmla="*/ 92509 h 69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320" h="690704">
                <a:moveTo>
                  <a:pt x="89635" y="92509"/>
                </a:moveTo>
                <a:cubicBezTo>
                  <a:pt x="220022" y="53562"/>
                  <a:pt x="556995" y="24776"/>
                  <a:pt x="790675" y="11229"/>
                </a:cubicBezTo>
                <a:cubicBezTo>
                  <a:pt x="1024355" y="-2318"/>
                  <a:pt x="1491715" y="11229"/>
                  <a:pt x="1491715" y="11229"/>
                </a:cubicBezTo>
                <a:cubicBezTo>
                  <a:pt x="1718622" y="12922"/>
                  <a:pt x="2030195" y="-20944"/>
                  <a:pt x="2152115" y="21389"/>
                </a:cubicBezTo>
                <a:cubicBezTo>
                  <a:pt x="2274035" y="63722"/>
                  <a:pt x="2236782" y="170402"/>
                  <a:pt x="2223235" y="265229"/>
                </a:cubicBezTo>
                <a:cubicBezTo>
                  <a:pt x="2209688" y="360056"/>
                  <a:pt x="2275728" y="531082"/>
                  <a:pt x="2070835" y="590349"/>
                </a:cubicBezTo>
                <a:cubicBezTo>
                  <a:pt x="1865942" y="649616"/>
                  <a:pt x="1207235" y="605589"/>
                  <a:pt x="993875" y="620829"/>
                </a:cubicBezTo>
                <a:cubicBezTo>
                  <a:pt x="780515" y="636069"/>
                  <a:pt x="895662" y="717349"/>
                  <a:pt x="790675" y="681789"/>
                </a:cubicBezTo>
                <a:cubicBezTo>
                  <a:pt x="685688" y="646229"/>
                  <a:pt x="458782" y="458269"/>
                  <a:pt x="363955" y="407469"/>
                </a:cubicBezTo>
                <a:cubicBezTo>
                  <a:pt x="269128" y="356669"/>
                  <a:pt x="265742" y="370216"/>
                  <a:pt x="221715" y="376989"/>
                </a:cubicBezTo>
                <a:cubicBezTo>
                  <a:pt x="177688" y="383762"/>
                  <a:pt x="135355" y="470122"/>
                  <a:pt x="99795" y="448109"/>
                </a:cubicBezTo>
                <a:cubicBezTo>
                  <a:pt x="64235" y="426096"/>
                  <a:pt x="6662" y="309256"/>
                  <a:pt x="8355" y="244909"/>
                </a:cubicBezTo>
                <a:cubicBezTo>
                  <a:pt x="10048" y="180562"/>
                  <a:pt x="-40752" y="131456"/>
                  <a:pt x="89635" y="92509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970402" y="1857740"/>
            <a:ext cx="9024799" cy="754095"/>
          </a:xfrm>
          <a:custGeom>
            <a:avLst/>
            <a:gdLst>
              <a:gd name="connsiteX0" fmla="*/ 421762 w 9024799"/>
              <a:gd name="connsiteY0" fmla="*/ 590820 h 754095"/>
              <a:gd name="connsiteX1" fmla="*/ 1722242 w 9024799"/>
              <a:gd name="connsiteY1" fmla="*/ 641620 h 754095"/>
              <a:gd name="connsiteX2" fmla="*/ 2311522 w 9024799"/>
              <a:gd name="connsiteY2" fmla="*/ 753380 h 754095"/>
              <a:gd name="connsiteX3" fmla="*/ 3286882 w 9024799"/>
              <a:gd name="connsiteY3" fmla="*/ 692420 h 754095"/>
              <a:gd name="connsiteX4" fmla="*/ 3744082 w 9024799"/>
              <a:gd name="connsiteY4" fmla="*/ 753380 h 754095"/>
              <a:gd name="connsiteX5" fmla="*/ 4241922 w 9024799"/>
              <a:gd name="connsiteY5" fmla="*/ 702580 h 754095"/>
              <a:gd name="connsiteX6" fmla="*/ 5684642 w 9024799"/>
              <a:gd name="connsiteY6" fmla="*/ 733060 h 754095"/>
              <a:gd name="connsiteX7" fmla="*/ 6111362 w 9024799"/>
              <a:gd name="connsiteY7" fmla="*/ 570500 h 754095"/>
              <a:gd name="connsiteX8" fmla="*/ 6101202 w 9024799"/>
              <a:gd name="connsiteY8" fmla="*/ 296180 h 754095"/>
              <a:gd name="connsiteX9" fmla="*/ 6304402 w 9024799"/>
              <a:gd name="connsiteY9" fmla="*/ 265700 h 754095"/>
              <a:gd name="connsiteX10" fmla="*/ 6477122 w 9024799"/>
              <a:gd name="connsiteY10" fmla="*/ 529860 h 754095"/>
              <a:gd name="connsiteX11" fmla="*/ 6720962 w 9024799"/>
              <a:gd name="connsiteY11" fmla="*/ 387620 h 754095"/>
              <a:gd name="connsiteX12" fmla="*/ 6842882 w 9024799"/>
              <a:gd name="connsiteY12" fmla="*/ 235220 h 754095"/>
              <a:gd name="connsiteX13" fmla="*/ 7198482 w 9024799"/>
              <a:gd name="connsiteY13" fmla="*/ 214900 h 754095"/>
              <a:gd name="connsiteX14" fmla="*/ 7198482 w 9024799"/>
              <a:gd name="connsiteY14" fmla="*/ 641620 h 754095"/>
              <a:gd name="connsiteX15" fmla="*/ 8834242 w 9024799"/>
              <a:gd name="connsiteY15" fmla="*/ 692420 h 754095"/>
              <a:gd name="connsiteX16" fmla="*/ 8986642 w 9024799"/>
              <a:gd name="connsiteY16" fmla="*/ 42180 h 754095"/>
              <a:gd name="connsiteX17" fmla="*/ 8793602 w 9024799"/>
              <a:gd name="connsiteY17" fmla="*/ 113300 h 754095"/>
              <a:gd name="connsiteX18" fmla="*/ 7117202 w 9024799"/>
              <a:gd name="connsiteY18" fmla="*/ 21860 h 754095"/>
              <a:gd name="connsiteX19" fmla="*/ 564002 w 9024799"/>
              <a:gd name="connsiteY19" fmla="*/ 11700 h 754095"/>
              <a:gd name="connsiteX20" fmla="*/ 330322 w 9024799"/>
              <a:gd name="connsiteY20" fmla="*/ 164100 h 754095"/>
              <a:gd name="connsiteX21" fmla="*/ 421762 w 9024799"/>
              <a:gd name="connsiteY21" fmla="*/ 590820 h 75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24799" h="754095">
                <a:moveTo>
                  <a:pt x="421762" y="590820"/>
                </a:moveTo>
                <a:cubicBezTo>
                  <a:pt x="653749" y="670407"/>
                  <a:pt x="1407282" y="614527"/>
                  <a:pt x="1722242" y="641620"/>
                </a:cubicBezTo>
                <a:cubicBezTo>
                  <a:pt x="2037202" y="668713"/>
                  <a:pt x="2050749" y="744913"/>
                  <a:pt x="2311522" y="753380"/>
                </a:cubicBezTo>
                <a:cubicBezTo>
                  <a:pt x="2572295" y="761847"/>
                  <a:pt x="3048122" y="692420"/>
                  <a:pt x="3286882" y="692420"/>
                </a:cubicBezTo>
                <a:cubicBezTo>
                  <a:pt x="3525642" y="692420"/>
                  <a:pt x="3584909" y="751687"/>
                  <a:pt x="3744082" y="753380"/>
                </a:cubicBezTo>
                <a:cubicBezTo>
                  <a:pt x="3903255" y="755073"/>
                  <a:pt x="3918495" y="705967"/>
                  <a:pt x="4241922" y="702580"/>
                </a:cubicBezTo>
                <a:cubicBezTo>
                  <a:pt x="4565349" y="699193"/>
                  <a:pt x="5373069" y="755073"/>
                  <a:pt x="5684642" y="733060"/>
                </a:cubicBezTo>
                <a:cubicBezTo>
                  <a:pt x="5996215" y="711047"/>
                  <a:pt x="6041935" y="643313"/>
                  <a:pt x="6111362" y="570500"/>
                </a:cubicBezTo>
                <a:cubicBezTo>
                  <a:pt x="6180789" y="497687"/>
                  <a:pt x="6069029" y="346980"/>
                  <a:pt x="6101202" y="296180"/>
                </a:cubicBezTo>
                <a:cubicBezTo>
                  <a:pt x="6133375" y="245380"/>
                  <a:pt x="6241749" y="226753"/>
                  <a:pt x="6304402" y="265700"/>
                </a:cubicBezTo>
                <a:cubicBezTo>
                  <a:pt x="6367055" y="304647"/>
                  <a:pt x="6407695" y="509540"/>
                  <a:pt x="6477122" y="529860"/>
                </a:cubicBezTo>
                <a:cubicBezTo>
                  <a:pt x="6546549" y="550180"/>
                  <a:pt x="6660002" y="436727"/>
                  <a:pt x="6720962" y="387620"/>
                </a:cubicBezTo>
                <a:cubicBezTo>
                  <a:pt x="6781922" y="338513"/>
                  <a:pt x="6763295" y="264007"/>
                  <a:pt x="6842882" y="235220"/>
                </a:cubicBezTo>
                <a:cubicBezTo>
                  <a:pt x="6922469" y="206433"/>
                  <a:pt x="7139215" y="147167"/>
                  <a:pt x="7198482" y="214900"/>
                </a:cubicBezTo>
                <a:cubicBezTo>
                  <a:pt x="7257749" y="282633"/>
                  <a:pt x="6925855" y="562033"/>
                  <a:pt x="7198482" y="641620"/>
                </a:cubicBezTo>
                <a:cubicBezTo>
                  <a:pt x="7471109" y="721207"/>
                  <a:pt x="8536215" y="792327"/>
                  <a:pt x="8834242" y="692420"/>
                </a:cubicBezTo>
                <a:cubicBezTo>
                  <a:pt x="9132269" y="592513"/>
                  <a:pt x="8993415" y="138700"/>
                  <a:pt x="8986642" y="42180"/>
                </a:cubicBezTo>
                <a:cubicBezTo>
                  <a:pt x="8979869" y="-54340"/>
                  <a:pt x="9105175" y="116687"/>
                  <a:pt x="8793602" y="113300"/>
                </a:cubicBezTo>
                <a:cubicBezTo>
                  <a:pt x="8482029" y="109913"/>
                  <a:pt x="8488802" y="38793"/>
                  <a:pt x="7117202" y="21860"/>
                </a:cubicBezTo>
                <a:cubicBezTo>
                  <a:pt x="5745602" y="4927"/>
                  <a:pt x="1695149" y="-12007"/>
                  <a:pt x="564002" y="11700"/>
                </a:cubicBezTo>
                <a:cubicBezTo>
                  <a:pt x="-567145" y="35407"/>
                  <a:pt x="357415" y="69273"/>
                  <a:pt x="330322" y="164100"/>
                </a:cubicBezTo>
                <a:cubicBezTo>
                  <a:pt x="303229" y="258927"/>
                  <a:pt x="189775" y="511233"/>
                  <a:pt x="421762" y="59082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-1027702" y="3504253"/>
            <a:ext cx="2682408" cy="356635"/>
          </a:xfrm>
          <a:custGeom>
            <a:avLst/>
            <a:gdLst>
              <a:gd name="connsiteX0" fmla="*/ 2490742 w 2682408"/>
              <a:gd name="connsiteY0" fmla="*/ 31427 h 356635"/>
              <a:gd name="connsiteX1" fmla="*/ 2521222 w 2682408"/>
              <a:gd name="connsiteY1" fmla="*/ 244787 h 356635"/>
              <a:gd name="connsiteX2" fmla="*/ 2175782 w 2682408"/>
              <a:gd name="connsiteY2" fmla="*/ 356547 h 356635"/>
              <a:gd name="connsiteX3" fmla="*/ 1657622 w 2682408"/>
              <a:gd name="connsiteY3" fmla="*/ 265107 h 356635"/>
              <a:gd name="connsiteX4" fmla="*/ 235222 w 2682408"/>
              <a:gd name="connsiteY4" fmla="*/ 295587 h 356635"/>
              <a:gd name="connsiteX5" fmla="*/ 82822 w 2682408"/>
              <a:gd name="connsiteY5" fmla="*/ 224467 h 356635"/>
              <a:gd name="connsiteX6" fmla="*/ 225062 w 2682408"/>
              <a:gd name="connsiteY6" fmla="*/ 21267 h 356635"/>
              <a:gd name="connsiteX7" fmla="*/ 2490742 w 2682408"/>
              <a:gd name="connsiteY7" fmla="*/ 31427 h 35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408" h="356635">
                <a:moveTo>
                  <a:pt x="2490742" y="31427"/>
                </a:moveTo>
                <a:cubicBezTo>
                  <a:pt x="2873435" y="68680"/>
                  <a:pt x="2573715" y="190600"/>
                  <a:pt x="2521222" y="244787"/>
                </a:cubicBezTo>
                <a:cubicBezTo>
                  <a:pt x="2468729" y="298974"/>
                  <a:pt x="2319715" y="353160"/>
                  <a:pt x="2175782" y="356547"/>
                </a:cubicBezTo>
                <a:cubicBezTo>
                  <a:pt x="2031849" y="359934"/>
                  <a:pt x="1657622" y="265107"/>
                  <a:pt x="1657622" y="265107"/>
                </a:cubicBezTo>
                <a:cubicBezTo>
                  <a:pt x="1334195" y="254947"/>
                  <a:pt x="497689" y="302360"/>
                  <a:pt x="235222" y="295587"/>
                </a:cubicBezTo>
                <a:cubicBezTo>
                  <a:pt x="-27245" y="288814"/>
                  <a:pt x="84515" y="270187"/>
                  <a:pt x="82822" y="224467"/>
                </a:cubicBezTo>
                <a:cubicBezTo>
                  <a:pt x="81129" y="178747"/>
                  <a:pt x="-176258" y="53440"/>
                  <a:pt x="225062" y="21267"/>
                </a:cubicBezTo>
                <a:cubicBezTo>
                  <a:pt x="626382" y="-10906"/>
                  <a:pt x="2108049" y="-5826"/>
                  <a:pt x="2490742" y="3142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10</cp:revision>
  <dcterms:created xsi:type="dcterms:W3CDTF">2013-02-01T10:17:19Z</dcterms:created>
  <dcterms:modified xsi:type="dcterms:W3CDTF">2013-02-04T10:17:33Z</dcterms:modified>
</cp:coreProperties>
</file>