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080" y="4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01/02/2013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3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01/02/2013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9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01/02/2013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01/02/2013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8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01/02/2013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2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01/02/2013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9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01/02/2013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01/02/2013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5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01/02/2013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4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01/02/2013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2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A57-2D85-4840-8F45-19839B0A5DCC}" type="datetimeFigureOut">
              <a:rPr lang="en-US" smtClean="0"/>
              <a:t>01/02/2013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36A57-2D85-4840-8F45-19839B0A5DCC}" type="datetimeFigureOut">
              <a:rPr lang="en-US" smtClean="0"/>
              <a:t>01/02/2013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9B028-E569-EE44-9F23-D0A468F6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3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zurka24-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0"/>
            <a:ext cx="6764386" cy="914400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-1171324" y="4107295"/>
            <a:ext cx="2576465" cy="652058"/>
          </a:xfrm>
          <a:custGeom>
            <a:avLst/>
            <a:gdLst>
              <a:gd name="connsiteX0" fmla="*/ 155324 w 2576465"/>
              <a:gd name="connsiteY0" fmla="*/ 535825 h 652058"/>
              <a:gd name="connsiteX1" fmla="*/ 1100204 w 2576465"/>
              <a:gd name="connsiteY1" fmla="*/ 617105 h 652058"/>
              <a:gd name="connsiteX2" fmla="*/ 2136524 w 2576465"/>
              <a:gd name="connsiteY2" fmla="*/ 647585 h 652058"/>
              <a:gd name="connsiteX3" fmla="*/ 2532764 w 2576465"/>
              <a:gd name="connsiteY3" fmla="*/ 525665 h 652058"/>
              <a:gd name="connsiteX4" fmla="*/ 2492124 w 2576465"/>
              <a:gd name="connsiteY4" fmla="*/ 129425 h 652058"/>
              <a:gd name="connsiteX5" fmla="*/ 1872364 w 2576465"/>
              <a:gd name="connsiteY5" fmla="*/ 27825 h 652058"/>
              <a:gd name="connsiteX6" fmla="*/ 175644 w 2576465"/>
              <a:gd name="connsiteY6" fmla="*/ 37985 h 652058"/>
              <a:gd name="connsiteX7" fmla="*/ 53724 w 2576465"/>
              <a:gd name="connsiteY7" fmla="*/ 444385 h 652058"/>
              <a:gd name="connsiteX8" fmla="*/ 155324 w 2576465"/>
              <a:gd name="connsiteY8" fmla="*/ 535825 h 652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6465" h="652058">
                <a:moveTo>
                  <a:pt x="155324" y="535825"/>
                </a:moveTo>
                <a:cubicBezTo>
                  <a:pt x="329737" y="564612"/>
                  <a:pt x="770004" y="598478"/>
                  <a:pt x="1100204" y="617105"/>
                </a:cubicBezTo>
                <a:cubicBezTo>
                  <a:pt x="1430404" y="635732"/>
                  <a:pt x="1897764" y="662825"/>
                  <a:pt x="2136524" y="647585"/>
                </a:cubicBezTo>
                <a:cubicBezTo>
                  <a:pt x="2375284" y="632345"/>
                  <a:pt x="2473497" y="612025"/>
                  <a:pt x="2532764" y="525665"/>
                </a:cubicBezTo>
                <a:cubicBezTo>
                  <a:pt x="2592031" y="439305"/>
                  <a:pt x="2602191" y="212398"/>
                  <a:pt x="2492124" y="129425"/>
                </a:cubicBezTo>
                <a:cubicBezTo>
                  <a:pt x="2382057" y="46452"/>
                  <a:pt x="2258444" y="43065"/>
                  <a:pt x="1872364" y="27825"/>
                </a:cubicBezTo>
                <a:cubicBezTo>
                  <a:pt x="1486284" y="12585"/>
                  <a:pt x="478751" y="-31442"/>
                  <a:pt x="175644" y="37985"/>
                </a:cubicBezTo>
                <a:cubicBezTo>
                  <a:pt x="-127463" y="107412"/>
                  <a:pt x="53724" y="363105"/>
                  <a:pt x="53724" y="444385"/>
                </a:cubicBezTo>
                <a:cubicBezTo>
                  <a:pt x="53724" y="525665"/>
                  <a:pt x="-19089" y="507038"/>
                  <a:pt x="155324" y="535825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901035" y="511626"/>
            <a:ext cx="2277222" cy="1183982"/>
          </a:xfrm>
          <a:custGeom>
            <a:avLst/>
            <a:gdLst>
              <a:gd name="connsiteX0" fmla="*/ 462333 w 2277222"/>
              <a:gd name="connsiteY0" fmla="*/ 1159427 h 1183982"/>
              <a:gd name="connsiteX1" fmla="*/ 101386 w 2277222"/>
              <a:gd name="connsiteY1" fmla="*/ 1172795 h 1183982"/>
              <a:gd name="connsiteX2" fmla="*/ 7807 w 2277222"/>
              <a:gd name="connsiteY2" fmla="*/ 985637 h 1183982"/>
              <a:gd name="connsiteX3" fmla="*/ 261807 w 2277222"/>
              <a:gd name="connsiteY3" fmla="*/ 851953 h 1183982"/>
              <a:gd name="connsiteX4" fmla="*/ 569281 w 2277222"/>
              <a:gd name="connsiteY4" fmla="*/ 825216 h 1183982"/>
              <a:gd name="connsiteX5" fmla="*/ 502439 w 2277222"/>
              <a:gd name="connsiteY5" fmla="*/ 638058 h 1183982"/>
              <a:gd name="connsiteX6" fmla="*/ 141491 w 2277222"/>
              <a:gd name="connsiteY6" fmla="*/ 557848 h 1183982"/>
              <a:gd name="connsiteX7" fmla="*/ 181597 w 2277222"/>
              <a:gd name="connsiteY7" fmla="*/ 89953 h 1183982"/>
              <a:gd name="connsiteX8" fmla="*/ 1264439 w 2277222"/>
              <a:gd name="connsiteY8" fmla="*/ 49848 h 1183982"/>
              <a:gd name="connsiteX9" fmla="*/ 2160123 w 2277222"/>
              <a:gd name="connsiteY9" fmla="*/ 63216 h 1183982"/>
              <a:gd name="connsiteX10" fmla="*/ 2253702 w 2277222"/>
              <a:gd name="connsiteY10" fmla="*/ 838585 h 1183982"/>
              <a:gd name="connsiteX11" fmla="*/ 2039807 w 2277222"/>
              <a:gd name="connsiteY11" fmla="*/ 1132690 h 1183982"/>
              <a:gd name="connsiteX12" fmla="*/ 462333 w 2277222"/>
              <a:gd name="connsiteY12" fmla="*/ 1159427 h 118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77222" h="1183982">
                <a:moveTo>
                  <a:pt x="462333" y="1159427"/>
                </a:moveTo>
                <a:cubicBezTo>
                  <a:pt x="139263" y="1166111"/>
                  <a:pt x="177140" y="1201760"/>
                  <a:pt x="101386" y="1172795"/>
                </a:cubicBezTo>
                <a:cubicBezTo>
                  <a:pt x="25632" y="1143830"/>
                  <a:pt x="-18930" y="1039111"/>
                  <a:pt x="7807" y="985637"/>
                </a:cubicBezTo>
                <a:cubicBezTo>
                  <a:pt x="34544" y="932163"/>
                  <a:pt x="168228" y="878690"/>
                  <a:pt x="261807" y="851953"/>
                </a:cubicBezTo>
                <a:cubicBezTo>
                  <a:pt x="355386" y="825216"/>
                  <a:pt x="529176" y="860865"/>
                  <a:pt x="569281" y="825216"/>
                </a:cubicBezTo>
                <a:cubicBezTo>
                  <a:pt x="609386" y="789567"/>
                  <a:pt x="573737" y="682619"/>
                  <a:pt x="502439" y="638058"/>
                </a:cubicBezTo>
                <a:cubicBezTo>
                  <a:pt x="431141" y="593497"/>
                  <a:pt x="194965" y="649199"/>
                  <a:pt x="141491" y="557848"/>
                </a:cubicBezTo>
                <a:cubicBezTo>
                  <a:pt x="88017" y="466497"/>
                  <a:pt x="-5561" y="174620"/>
                  <a:pt x="181597" y="89953"/>
                </a:cubicBezTo>
                <a:cubicBezTo>
                  <a:pt x="368755" y="5286"/>
                  <a:pt x="1264439" y="49848"/>
                  <a:pt x="1264439" y="49848"/>
                </a:cubicBezTo>
                <a:cubicBezTo>
                  <a:pt x="1594193" y="45392"/>
                  <a:pt x="1995246" y="-68240"/>
                  <a:pt x="2160123" y="63216"/>
                </a:cubicBezTo>
                <a:cubicBezTo>
                  <a:pt x="2325000" y="194672"/>
                  <a:pt x="2273755" y="660339"/>
                  <a:pt x="2253702" y="838585"/>
                </a:cubicBezTo>
                <a:cubicBezTo>
                  <a:pt x="2233649" y="1016831"/>
                  <a:pt x="2333912" y="1079216"/>
                  <a:pt x="2039807" y="1132690"/>
                </a:cubicBezTo>
                <a:cubicBezTo>
                  <a:pt x="1745702" y="1186164"/>
                  <a:pt x="785403" y="1152743"/>
                  <a:pt x="462333" y="1159427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-779163" y="1830379"/>
            <a:ext cx="8526454" cy="1671178"/>
          </a:xfrm>
          <a:custGeom>
            <a:avLst/>
            <a:gdLst>
              <a:gd name="connsiteX0" fmla="*/ 6986923 w 8526454"/>
              <a:gd name="connsiteY0" fmla="*/ 1430981 h 1671178"/>
              <a:gd name="connsiteX1" fmla="*/ 7393323 w 8526454"/>
              <a:gd name="connsiteY1" fmla="*/ 1329381 h 1671178"/>
              <a:gd name="connsiteX2" fmla="*/ 7281563 w 8526454"/>
              <a:gd name="connsiteY2" fmla="*/ 1166821 h 1671178"/>
              <a:gd name="connsiteX3" fmla="*/ 7108843 w 8526454"/>
              <a:gd name="connsiteY3" fmla="*/ 1187141 h 1671178"/>
              <a:gd name="connsiteX4" fmla="*/ 7068203 w 8526454"/>
              <a:gd name="connsiteY4" fmla="*/ 983941 h 1671178"/>
              <a:gd name="connsiteX5" fmla="*/ 7362843 w 8526454"/>
              <a:gd name="connsiteY5" fmla="*/ 943301 h 1671178"/>
              <a:gd name="connsiteX6" fmla="*/ 8449963 w 8526454"/>
              <a:gd name="connsiteY6" fmla="*/ 963621 h 1671178"/>
              <a:gd name="connsiteX7" fmla="*/ 8429643 w 8526454"/>
              <a:gd name="connsiteY7" fmla="*/ 780741 h 1671178"/>
              <a:gd name="connsiteX8" fmla="*/ 8378843 w 8526454"/>
              <a:gd name="connsiteY8" fmla="*/ 160981 h 1671178"/>
              <a:gd name="connsiteX9" fmla="*/ 8155323 w 8526454"/>
              <a:gd name="connsiteY9" fmla="*/ 130501 h 1671178"/>
              <a:gd name="connsiteX10" fmla="*/ 7200283 w 8526454"/>
              <a:gd name="connsiteY10" fmla="*/ 120341 h 1671178"/>
              <a:gd name="connsiteX11" fmla="*/ 6804043 w 8526454"/>
              <a:gd name="connsiteY11" fmla="*/ 49221 h 1671178"/>
              <a:gd name="connsiteX12" fmla="*/ 6702443 w 8526454"/>
              <a:gd name="connsiteY12" fmla="*/ 201621 h 1671178"/>
              <a:gd name="connsiteX13" fmla="*/ 6712603 w 8526454"/>
              <a:gd name="connsiteY13" fmla="*/ 435301 h 1671178"/>
              <a:gd name="connsiteX14" fmla="*/ 6560203 w 8526454"/>
              <a:gd name="connsiteY14" fmla="*/ 475941 h 1671178"/>
              <a:gd name="connsiteX15" fmla="*/ 6255403 w 8526454"/>
              <a:gd name="connsiteY15" fmla="*/ 252421 h 1671178"/>
              <a:gd name="connsiteX16" fmla="*/ 6052203 w 8526454"/>
              <a:gd name="connsiteY16" fmla="*/ 89861 h 1671178"/>
              <a:gd name="connsiteX17" fmla="*/ 5483243 w 8526454"/>
              <a:gd name="connsiteY17" fmla="*/ 18741 h 1671178"/>
              <a:gd name="connsiteX18" fmla="*/ 3969403 w 8526454"/>
              <a:gd name="connsiteY18" fmla="*/ 110181 h 1671178"/>
              <a:gd name="connsiteX19" fmla="*/ 2089803 w 8526454"/>
              <a:gd name="connsiteY19" fmla="*/ 160981 h 1671178"/>
              <a:gd name="connsiteX20" fmla="*/ 545483 w 8526454"/>
              <a:gd name="connsiteY20" fmla="*/ 120341 h 1671178"/>
              <a:gd name="connsiteX21" fmla="*/ 47643 w 8526454"/>
              <a:gd name="connsiteY21" fmla="*/ 89861 h 1671178"/>
              <a:gd name="connsiteX22" fmla="*/ 47643 w 8526454"/>
              <a:gd name="connsiteY22" fmla="*/ 1400501 h 1671178"/>
              <a:gd name="connsiteX23" fmla="*/ 291483 w 8526454"/>
              <a:gd name="connsiteY23" fmla="*/ 1349701 h 1671178"/>
              <a:gd name="connsiteX24" fmla="*/ 1398923 w 8526454"/>
              <a:gd name="connsiteY24" fmla="*/ 1390341 h 1671178"/>
              <a:gd name="connsiteX25" fmla="*/ 2069483 w 8526454"/>
              <a:gd name="connsiteY25" fmla="*/ 1410661 h 1671178"/>
              <a:gd name="connsiteX26" fmla="*/ 2425083 w 8526454"/>
              <a:gd name="connsiteY26" fmla="*/ 1258261 h 1671178"/>
              <a:gd name="connsiteX27" fmla="*/ 2425083 w 8526454"/>
              <a:gd name="connsiteY27" fmla="*/ 1095701 h 1671178"/>
              <a:gd name="connsiteX28" fmla="*/ 2181243 w 8526454"/>
              <a:gd name="connsiteY28" fmla="*/ 1085541 h 1671178"/>
              <a:gd name="connsiteX29" fmla="*/ 2232043 w 8526454"/>
              <a:gd name="connsiteY29" fmla="*/ 983941 h 1671178"/>
              <a:gd name="connsiteX30" fmla="*/ 2425083 w 8526454"/>
              <a:gd name="connsiteY30" fmla="*/ 994101 h 1671178"/>
              <a:gd name="connsiteX31" fmla="*/ 2607963 w 8526454"/>
              <a:gd name="connsiteY31" fmla="*/ 1085541 h 1671178"/>
              <a:gd name="connsiteX32" fmla="*/ 2567323 w 8526454"/>
              <a:gd name="connsiteY32" fmla="*/ 1339541 h 1671178"/>
              <a:gd name="connsiteX33" fmla="*/ 2922923 w 8526454"/>
              <a:gd name="connsiteY33" fmla="*/ 1451301 h 1671178"/>
              <a:gd name="connsiteX34" fmla="*/ 3817003 w 8526454"/>
              <a:gd name="connsiteY34" fmla="*/ 1420821 h 1671178"/>
              <a:gd name="connsiteX35" fmla="*/ 4284363 w 8526454"/>
              <a:gd name="connsiteY35" fmla="*/ 1268421 h 1671178"/>
              <a:gd name="connsiteX36" fmla="*/ 4355483 w 8526454"/>
              <a:gd name="connsiteY36" fmla="*/ 1075381 h 1671178"/>
              <a:gd name="connsiteX37" fmla="*/ 4284363 w 8526454"/>
              <a:gd name="connsiteY37" fmla="*/ 994101 h 1671178"/>
              <a:gd name="connsiteX38" fmla="*/ 4071003 w 8526454"/>
              <a:gd name="connsiteY38" fmla="*/ 1055061 h 1671178"/>
              <a:gd name="connsiteX39" fmla="*/ 4131963 w 8526454"/>
              <a:gd name="connsiteY39" fmla="*/ 922981 h 1671178"/>
              <a:gd name="connsiteX40" fmla="*/ 4436763 w 8526454"/>
              <a:gd name="connsiteY40" fmla="*/ 943301 h 1671178"/>
              <a:gd name="connsiteX41" fmla="*/ 4477403 w 8526454"/>
              <a:gd name="connsiteY41" fmla="*/ 1126181 h 1671178"/>
              <a:gd name="connsiteX42" fmla="*/ 4467243 w 8526454"/>
              <a:gd name="connsiteY42" fmla="*/ 1390341 h 1671178"/>
              <a:gd name="connsiteX43" fmla="*/ 4853323 w 8526454"/>
              <a:gd name="connsiteY43" fmla="*/ 1461461 h 1671178"/>
              <a:gd name="connsiteX44" fmla="*/ 5269883 w 8526454"/>
              <a:gd name="connsiteY44" fmla="*/ 1370021 h 1671178"/>
              <a:gd name="connsiteX45" fmla="*/ 5158123 w 8526454"/>
              <a:gd name="connsiteY45" fmla="*/ 1258261 h 1671178"/>
              <a:gd name="connsiteX46" fmla="*/ 5005723 w 8526454"/>
              <a:gd name="connsiteY46" fmla="*/ 1248101 h 1671178"/>
              <a:gd name="connsiteX47" fmla="*/ 4741563 w 8526454"/>
              <a:gd name="connsiteY47" fmla="*/ 1268421 h 1671178"/>
              <a:gd name="connsiteX48" fmla="*/ 4772043 w 8526454"/>
              <a:gd name="connsiteY48" fmla="*/ 1176981 h 1671178"/>
              <a:gd name="connsiteX49" fmla="*/ 5310523 w 8526454"/>
              <a:gd name="connsiteY49" fmla="*/ 1176981 h 1671178"/>
              <a:gd name="connsiteX50" fmla="*/ 5401963 w 8526454"/>
              <a:gd name="connsiteY50" fmla="*/ 1288741 h 1671178"/>
              <a:gd name="connsiteX51" fmla="*/ 5412123 w 8526454"/>
              <a:gd name="connsiteY51" fmla="*/ 1664661 h 1671178"/>
              <a:gd name="connsiteX52" fmla="*/ 5899803 w 8526454"/>
              <a:gd name="connsiteY52" fmla="*/ 1512261 h 1671178"/>
              <a:gd name="connsiteX53" fmla="*/ 6184283 w 8526454"/>
              <a:gd name="connsiteY53" fmla="*/ 1319221 h 1671178"/>
              <a:gd name="connsiteX54" fmla="*/ 5981083 w 8526454"/>
              <a:gd name="connsiteY54" fmla="*/ 1217621 h 1671178"/>
              <a:gd name="connsiteX55" fmla="*/ 5798203 w 8526454"/>
              <a:gd name="connsiteY55" fmla="*/ 1207461 h 1671178"/>
              <a:gd name="connsiteX56" fmla="*/ 5737243 w 8526454"/>
              <a:gd name="connsiteY56" fmla="*/ 1085541 h 1671178"/>
              <a:gd name="connsiteX57" fmla="*/ 6143643 w 8526454"/>
              <a:gd name="connsiteY57" fmla="*/ 1095701 h 1671178"/>
              <a:gd name="connsiteX58" fmla="*/ 6428123 w 8526454"/>
              <a:gd name="connsiteY58" fmla="*/ 1349701 h 1671178"/>
              <a:gd name="connsiteX59" fmla="*/ 6986923 w 8526454"/>
              <a:gd name="connsiteY59" fmla="*/ 1430981 h 167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8526454" h="1671178">
                <a:moveTo>
                  <a:pt x="6986923" y="1430981"/>
                </a:moveTo>
                <a:cubicBezTo>
                  <a:pt x="7147790" y="1427594"/>
                  <a:pt x="7344216" y="1373408"/>
                  <a:pt x="7393323" y="1329381"/>
                </a:cubicBezTo>
                <a:cubicBezTo>
                  <a:pt x="7442430" y="1285354"/>
                  <a:pt x="7328976" y="1190528"/>
                  <a:pt x="7281563" y="1166821"/>
                </a:cubicBezTo>
                <a:cubicBezTo>
                  <a:pt x="7234150" y="1143114"/>
                  <a:pt x="7144403" y="1217621"/>
                  <a:pt x="7108843" y="1187141"/>
                </a:cubicBezTo>
                <a:cubicBezTo>
                  <a:pt x="7073283" y="1156661"/>
                  <a:pt x="7025870" y="1024581"/>
                  <a:pt x="7068203" y="983941"/>
                </a:cubicBezTo>
                <a:cubicBezTo>
                  <a:pt x="7110536" y="943301"/>
                  <a:pt x="7362843" y="943301"/>
                  <a:pt x="7362843" y="943301"/>
                </a:cubicBezTo>
                <a:cubicBezTo>
                  <a:pt x="7593136" y="939914"/>
                  <a:pt x="8272163" y="990714"/>
                  <a:pt x="8449963" y="963621"/>
                </a:cubicBezTo>
                <a:cubicBezTo>
                  <a:pt x="8627763" y="936528"/>
                  <a:pt x="8441496" y="914514"/>
                  <a:pt x="8429643" y="780741"/>
                </a:cubicBezTo>
                <a:cubicBezTo>
                  <a:pt x="8417790" y="646968"/>
                  <a:pt x="8424563" y="269354"/>
                  <a:pt x="8378843" y="160981"/>
                </a:cubicBezTo>
                <a:cubicBezTo>
                  <a:pt x="8333123" y="52608"/>
                  <a:pt x="8351750" y="137274"/>
                  <a:pt x="8155323" y="130501"/>
                </a:cubicBezTo>
                <a:cubicBezTo>
                  <a:pt x="7958896" y="123728"/>
                  <a:pt x="7425496" y="133888"/>
                  <a:pt x="7200283" y="120341"/>
                </a:cubicBezTo>
                <a:cubicBezTo>
                  <a:pt x="6975070" y="106794"/>
                  <a:pt x="6887016" y="35674"/>
                  <a:pt x="6804043" y="49221"/>
                </a:cubicBezTo>
                <a:cubicBezTo>
                  <a:pt x="6721070" y="62768"/>
                  <a:pt x="6717683" y="137274"/>
                  <a:pt x="6702443" y="201621"/>
                </a:cubicBezTo>
                <a:cubicBezTo>
                  <a:pt x="6687203" y="265968"/>
                  <a:pt x="6736310" y="389581"/>
                  <a:pt x="6712603" y="435301"/>
                </a:cubicBezTo>
                <a:cubicBezTo>
                  <a:pt x="6688896" y="481021"/>
                  <a:pt x="6636403" y="506421"/>
                  <a:pt x="6560203" y="475941"/>
                </a:cubicBezTo>
                <a:cubicBezTo>
                  <a:pt x="6484003" y="445461"/>
                  <a:pt x="6340070" y="316768"/>
                  <a:pt x="6255403" y="252421"/>
                </a:cubicBezTo>
                <a:cubicBezTo>
                  <a:pt x="6170736" y="188074"/>
                  <a:pt x="6180896" y="128808"/>
                  <a:pt x="6052203" y="89861"/>
                </a:cubicBezTo>
                <a:cubicBezTo>
                  <a:pt x="5923510" y="50914"/>
                  <a:pt x="5830376" y="15354"/>
                  <a:pt x="5483243" y="18741"/>
                </a:cubicBezTo>
                <a:cubicBezTo>
                  <a:pt x="5136110" y="22128"/>
                  <a:pt x="4534976" y="86474"/>
                  <a:pt x="3969403" y="110181"/>
                </a:cubicBezTo>
                <a:cubicBezTo>
                  <a:pt x="3403830" y="133888"/>
                  <a:pt x="2660456" y="159288"/>
                  <a:pt x="2089803" y="160981"/>
                </a:cubicBezTo>
                <a:cubicBezTo>
                  <a:pt x="1519150" y="162674"/>
                  <a:pt x="885843" y="132194"/>
                  <a:pt x="545483" y="120341"/>
                </a:cubicBezTo>
                <a:cubicBezTo>
                  <a:pt x="205123" y="108488"/>
                  <a:pt x="130616" y="-123499"/>
                  <a:pt x="47643" y="89861"/>
                </a:cubicBezTo>
                <a:cubicBezTo>
                  <a:pt x="-35330" y="303221"/>
                  <a:pt x="7003" y="1190528"/>
                  <a:pt x="47643" y="1400501"/>
                </a:cubicBezTo>
                <a:cubicBezTo>
                  <a:pt x="88283" y="1610474"/>
                  <a:pt x="66270" y="1351394"/>
                  <a:pt x="291483" y="1349701"/>
                </a:cubicBezTo>
                <a:cubicBezTo>
                  <a:pt x="516696" y="1348008"/>
                  <a:pt x="1398923" y="1390341"/>
                  <a:pt x="1398923" y="1390341"/>
                </a:cubicBezTo>
                <a:cubicBezTo>
                  <a:pt x="1695256" y="1400501"/>
                  <a:pt x="1898456" y="1432674"/>
                  <a:pt x="2069483" y="1410661"/>
                </a:cubicBezTo>
                <a:cubicBezTo>
                  <a:pt x="2240510" y="1388648"/>
                  <a:pt x="2365816" y="1310754"/>
                  <a:pt x="2425083" y="1258261"/>
                </a:cubicBezTo>
                <a:cubicBezTo>
                  <a:pt x="2484350" y="1205768"/>
                  <a:pt x="2465723" y="1124488"/>
                  <a:pt x="2425083" y="1095701"/>
                </a:cubicBezTo>
                <a:cubicBezTo>
                  <a:pt x="2384443" y="1066914"/>
                  <a:pt x="2213416" y="1104168"/>
                  <a:pt x="2181243" y="1085541"/>
                </a:cubicBezTo>
                <a:cubicBezTo>
                  <a:pt x="2149070" y="1066914"/>
                  <a:pt x="2191403" y="999181"/>
                  <a:pt x="2232043" y="983941"/>
                </a:cubicBezTo>
                <a:cubicBezTo>
                  <a:pt x="2272683" y="968701"/>
                  <a:pt x="2362430" y="977168"/>
                  <a:pt x="2425083" y="994101"/>
                </a:cubicBezTo>
                <a:cubicBezTo>
                  <a:pt x="2487736" y="1011034"/>
                  <a:pt x="2584256" y="1027968"/>
                  <a:pt x="2607963" y="1085541"/>
                </a:cubicBezTo>
                <a:cubicBezTo>
                  <a:pt x="2631670" y="1143114"/>
                  <a:pt x="2514830" y="1278581"/>
                  <a:pt x="2567323" y="1339541"/>
                </a:cubicBezTo>
                <a:cubicBezTo>
                  <a:pt x="2619816" y="1400501"/>
                  <a:pt x="2714643" y="1437754"/>
                  <a:pt x="2922923" y="1451301"/>
                </a:cubicBezTo>
                <a:cubicBezTo>
                  <a:pt x="3131203" y="1464848"/>
                  <a:pt x="3590096" y="1451301"/>
                  <a:pt x="3817003" y="1420821"/>
                </a:cubicBezTo>
                <a:cubicBezTo>
                  <a:pt x="4043910" y="1390341"/>
                  <a:pt x="4194616" y="1325994"/>
                  <a:pt x="4284363" y="1268421"/>
                </a:cubicBezTo>
                <a:cubicBezTo>
                  <a:pt x="4374110" y="1210848"/>
                  <a:pt x="4355483" y="1121101"/>
                  <a:pt x="4355483" y="1075381"/>
                </a:cubicBezTo>
                <a:cubicBezTo>
                  <a:pt x="4355483" y="1029661"/>
                  <a:pt x="4331776" y="997488"/>
                  <a:pt x="4284363" y="994101"/>
                </a:cubicBezTo>
                <a:cubicBezTo>
                  <a:pt x="4236950" y="990714"/>
                  <a:pt x="4096403" y="1066914"/>
                  <a:pt x="4071003" y="1055061"/>
                </a:cubicBezTo>
                <a:cubicBezTo>
                  <a:pt x="4045603" y="1043208"/>
                  <a:pt x="4071003" y="941608"/>
                  <a:pt x="4131963" y="922981"/>
                </a:cubicBezTo>
                <a:cubicBezTo>
                  <a:pt x="4192923" y="904354"/>
                  <a:pt x="4379190" y="909434"/>
                  <a:pt x="4436763" y="943301"/>
                </a:cubicBezTo>
                <a:cubicBezTo>
                  <a:pt x="4494336" y="977168"/>
                  <a:pt x="4472323" y="1051675"/>
                  <a:pt x="4477403" y="1126181"/>
                </a:cubicBezTo>
                <a:cubicBezTo>
                  <a:pt x="4482483" y="1200687"/>
                  <a:pt x="4404590" y="1334461"/>
                  <a:pt x="4467243" y="1390341"/>
                </a:cubicBezTo>
                <a:cubicBezTo>
                  <a:pt x="4529896" y="1446221"/>
                  <a:pt x="4719550" y="1464848"/>
                  <a:pt x="4853323" y="1461461"/>
                </a:cubicBezTo>
                <a:cubicBezTo>
                  <a:pt x="4987096" y="1458074"/>
                  <a:pt x="5219083" y="1403888"/>
                  <a:pt x="5269883" y="1370021"/>
                </a:cubicBezTo>
                <a:cubicBezTo>
                  <a:pt x="5320683" y="1336154"/>
                  <a:pt x="5202150" y="1278581"/>
                  <a:pt x="5158123" y="1258261"/>
                </a:cubicBezTo>
                <a:cubicBezTo>
                  <a:pt x="5114096" y="1237941"/>
                  <a:pt x="5075150" y="1246408"/>
                  <a:pt x="5005723" y="1248101"/>
                </a:cubicBezTo>
                <a:cubicBezTo>
                  <a:pt x="4936296" y="1249794"/>
                  <a:pt x="4780510" y="1280274"/>
                  <a:pt x="4741563" y="1268421"/>
                </a:cubicBezTo>
                <a:cubicBezTo>
                  <a:pt x="4702616" y="1256568"/>
                  <a:pt x="4677216" y="1192221"/>
                  <a:pt x="4772043" y="1176981"/>
                </a:cubicBezTo>
                <a:cubicBezTo>
                  <a:pt x="4866870" y="1161741"/>
                  <a:pt x="5205536" y="1158354"/>
                  <a:pt x="5310523" y="1176981"/>
                </a:cubicBezTo>
                <a:cubicBezTo>
                  <a:pt x="5415510" y="1195608"/>
                  <a:pt x="5385030" y="1207461"/>
                  <a:pt x="5401963" y="1288741"/>
                </a:cubicBezTo>
                <a:cubicBezTo>
                  <a:pt x="5418896" y="1370021"/>
                  <a:pt x="5329150" y="1627408"/>
                  <a:pt x="5412123" y="1664661"/>
                </a:cubicBezTo>
                <a:cubicBezTo>
                  <a:pt x="5495096" y="1701914"/>
                  <a:pt x="5771110" y="1569834"/>
                  <a:pt x="5899803" y="1512261"/>
                </a:cubicBezTo>
                <a:cubicBezTo>
                  <a:pt x="6028496" y="1454688"/>
                  <a:pt x="6170736" y="1368328"/>
                  <a:pt x="6184283" y="1319221"/>
                </a:cubicBezTo>
                <a:cubicBezTo>
                  <a:pt x="6197830" y="1270114"/>
                  <a:pt x="6045430" y="1236248"/>
                  <a:pt x="5981083" y="1217621"/>
                </a:cubicBezTo>
                <a:cubicBezTo>
                  <a:pt x="5916736" y="1198994"/>
                  <a:pt x="5838843" y="1229474"/>
                  <a:pt x="5798203" y="1207461"/>
                </a:cubicBezTo>
                <a:cubicBezTo>
                  <a:pt x="5757563" y="1185448"/>
                  <a:pt x="5679670" y="1104168"/>
                  <a:pt x="5737243" y="1085541"/>
                </a:cubicBezTo>
                <a:cubicBezTo>
                  <a:pt x="5794816" y="1066914"/>
                  <a:pt x="6028496" y="1051674"/>
                  <a:pt x="6143643" y="1095701"/>
                </a:cubicBezTo>
                <a:cubicBezTo>
                  <a:pt x="6258790" y="1139728"/>
                  <a:pt x="6289270" y="1292128"/>
                  <a:pt x="6428123" y="1349701"/>
                </a:cubicBezTo>
                <a:cubicBezTo>
                  <a:pt x="6566976" y="1407274"/>
                  <a:pt x="6826056" y="1434368"/>
                  <a:pt x="6986923" y="1430981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6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Collins</dc:creator>
  <cp:lastModifiedBy>Tom Collins</cp:lastModifiedBy>
  <cp:revision>8</cp:revision>
  <dcterms:created xsi:type="dcterms:W3CDTF">2013-02-01T10:17:19Z</dcterms:created>
  <dcterms:modified xsi:type="dcterms:W3CDTF">2013-02-01T14:38:34Z</dcterms:modified>
</cp:coreProperties>
</file>