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emf" ContentType="image/x-emf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1648" y="4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2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0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0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5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1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0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0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lversw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6469298" cy="914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79176" y="5722471"/>
            <a:ext cx="5632824" cy="258482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668279" y="496454"/>
            <a:ext cx="8299824" cy="249993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ilversw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6469298" cy="9144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668280" y="3183418"/>
            <a:ext cx="2146097" cy="245076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5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Collins</dc:creator>
  <cp:lastModifiedBy>Tom Collins</cp:lastModifiedBy>
  <cp:revision>2</cp:revision>
  <dcterms:created xsi:type="dcterms:W3CDTF">2013-02-04T14:26:14Z</dcterms:created>
  <dcterms:modified xsi:type="dcterms:W3CDTF">2013-02-04T14:31:36Z</dcterms:modified>
</cp:coreProperties>
</file>