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2352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19/03/2012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19/03/2012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7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19/03/2012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3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19/03/2012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7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19/03/2012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3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19/03/2012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0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19/03/2012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3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19/03/2012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2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19/03/2012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9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19/03/2012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5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19/03/2012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0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0F718-1B66-3748-A1BD-297ADB1F1F08}" type="datetimeFigureOut">
              <a:rPr lang="en-US" smtClean="0"/>
              <a:t>19/03/2012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0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onata01-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322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989" y="5926081"/>
            <a:ext cx="21569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Starts here.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645" y="7196214"/>
            <a:ext cx="19706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Ends here.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98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Collins</dc:creator>
  <cp:lastModifiedBy>Tom Collins</cp:lastModifiedBy>
  <cp:revision>4</cp:revision>
  <dcterms:created xsi:type="dcterms:W3CDTF">2012-03-19T20:25:11Z</dcterms:created>
  <dcterms:modified xsi:type="dcterms:W3CDTF">2012-03-19T21:30:57Z</dcterms:modified>
</cp:coreProperties>
</file>