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5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nata01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3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8758" y="7233025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5192" y="5883581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onata01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800"/>
            <a:ext cx="6858000" cy="2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5</cp:revision>
  <dcterms:created xsi:type="dcterms:W3CDTF">2012-03-19T20:25:11Z</dcterms:created>
  <dcterms:modified xsi:type="dcterms:W3CDTF">2012-03-19T21:32:27Z</dcterms:modified>
</cp:coreProperties>
</file>