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1728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6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01/02/2013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3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01/02/2013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9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01/02/2013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01/02/2013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8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01/02/2013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2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01/02/2013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9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01/02/2013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01/02/2013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5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01/02/2013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4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01/02/2013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2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01/02/2013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36A57-2D85-4840-8F45-19839B0A5DCC}" type="datetimeFigureOut">
              <a:rPr lang="en-US" smtClean="0"/>
              <a:t>01/02/2013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3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zurka24-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0"/>
            <a:ext cx="6764386" cy="9144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71670" y="4647533"/>
            <a:ext cx="21569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Starts here.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6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zurka24-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100"/>
            <a:ext cx="6858000" cy="85544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3778" y="4313321"/>
            <a:ext cx="19706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Ends </a:t>
            </a:r>
            <a:r>
              <a:rPr lang="en-US" sz="3200" b="1" dirty="0" smtClean="0">
                <a:solidFill>
                  <a:srgbClr val="FF0000"/>
                </a:solidFill>
              </a:rPr>
              <a:t>here.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14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Collins</dc:creator>
  <cp:lastModifiedBy>Tom Collins</cp:lastModifiedBy>
  <cp:revision>8</cp:revision>
  <dcterms:created xsi:type="dcterms:W3CDTF">2013-02-01T10:17:19Z</dcterms:created>
  <dcterms:modified xsi:type="dcterms:W3CDTF">2013-02-01T14:40:59Z</dcterms:modified>
</cp:coreProperties>
</file>