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080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zurka24-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6764386" cy="9144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793163" y="3436715"/>
            <a:ext cx="3590154" cy="617439"/>
          </a:xfrm>
          <a:custGeom>
            <a:avLst/>
            <a:gdLst>
              <a:gd name="connsiteX0" fmla="*/ 127077 w 3590154"/>
              <a:gd name="connsiteY0" fmla="*/ 190405 h 617439"/>
              <a:gd name="connsiteX1" fmla="*/ 25477 w 3590154"/>
              <a:gd name="connsiteY1" fmla="*/ 383445 h 617439"/>
              <a:gd name="connsiteX2" fmla="*/ 299797 w 3590154"/>
              <a:gd name="connsiteY2" fmla="*/ 525685 h 617439"/>
              <a:gd name="connsiteX3" fmla="*/ 482677 w 3590154"/>
              <a:gd name="connsiteY3" fmla="*/ 617125 h 617439"/>
              <a:gd name="connsiteX4" fmla="*/ 624917 w 3590154"/>
              <a:gd name="connsiteY4" fmla="*/ 495205 h 617439"/>
              <a:gd name="connsiteX5" fmla="*/ 848437 w 3590154"/>
              <a:gd name="connsiteY5" fmla="*/ 576485 h 617439"/>
              <a:gd name="connsiteX6" fmla="*/ 1112597 w 3590154"/>
              <a:gd name="connsiteY6" fmla="*/ 606965 h 617439"/>
              <a:gd name="connsiteX7" fmla="*/ 1275157 w 3590154"/>
              <a:gd name="connsiteY7" fmla="*/ 556165 h 617439"/>
              <a:gd name="connsiteX8" fmla="*/ 1610437 w 3590154"/>
              <a:gd name="connsiteY8" fmla="*/ 556165 h 617439"/>
              <a:gd name="connsiteX9" fmla="*/ 1966037 w 3590154"/>
              <a:gd name="connsiteY9" fmla="*/ 485045 h 617439"/>
              <a:gd name="connsiteX10" fmla="*/ 2260677 w 3590154"/>
              <a:gd name="connsiteY10" fmla="*/ 444405 h 617439"/>
              <a:gd name="connsiteX11" fmla="*/ 2423237 w 3590154"/>
              <a:gd name="connsiteY11" fmla="*/ 566325 h 617439"/>
              <a:gd name="connsiteX12" fmla="*/ 2656917 w 3590154"/>
              <a:gd name="connsiteY12" fmla="*/ 454565 h 617439"/>
              <a:gd name="connsiteX13" fmla="*/ 2870277 w 3590154"/>
              <a:gd name="connsiteY13" fmla="*/ 535845 h 617439"/>
              <a:gd name="connsiteX14" fmla="*/ 3296997 w 3590154"/>
              <a:gd name="connsiteY14" fmla="*/ 525685 h 617439"/>
              <a:gd name="connsiteX15" fmla="*/ 3561157 w 3590154"/>
              <a:gd name="connsiteY15" fmla="*/ 454565 h 617439"/>
              <a:gd name="connsiteX16" fmla="*/ 3459557 w 3590154"/>
              <a:gd name="connsiteY16" fmla="*/ 119285 h 617439"/>
              <a:gd name="connsiteX17" fmla="*/ 2463877 w 3590154"/>
              <a:gd name="connsiteY17" fmla="*/ 7525 h 617439"/>
              <a:gd name="connsiteX18" fmla="*/ 1041477 w 3590154"/>
              <a:gd name="connsiteY18" fmla="*/ 27845 h 617439"/>
              <a:gd name="connsiteX19" fmla="*/ 127077 w 3590154"/>
              <a:gd name="connsiteY19" fmla="*/ 190405 h 61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90154" h="617439">
                <a:moveTo>
                  <a:pt x="127077" y="190405"/>
                </a:moveTo>
                <a:cubicBezTo>
                  <a:pt x="-42256" y="249672"/>
                  <a:pt x="-3310" y="327565"/>
                  <a:pt x="25477" y="383445"/>
                </a:cubicBezTo>
                <a:cubicBezTo>
                  <a:pt x="54264" y="439325"/>
                  <a:pt x="223597" y="486738"/>
                  <a:pt x="299797" y="525685"/>
                </a:cubicBezTo>
                <a:cubicBezTo>
                  <a:pt x="375997" y="564632"/>
                  <a:pt x="428490" y="622205"/>
                  <a:pt x="482677" y="617125"/>
                </a:cubicBezTo>
                <a:cubicBezTo>
                  <a:pt x="536864" y="612045"/>
                  <a:pt x="563957" y="501978"/>
                  <a:pt x="624917" y="495205"/>
                </a:cubicBezTo>
                <a:cubicBezTo>
                  <a:pt x="685877" y="488432"/>
                  <a:pt x="767157" y="557858"/>
                  <a:pt x="848437" y="576485"/>
                </a:cubicBezTo>
                <a:cubicBezTo>
                  <a:pt x="929717" y="595112"/>
                  <a:pt x="1041477" y="610352"/>
                  <a:pt x="1112597" y="606965"/>
                </a:cubicBezTo>
                <a:cubicBezTo>
                  <a:pt x="1183717" y="603578"/>
                  <a:pt x="1192184" y="564632"/>
                  <a:pt x="1275157" y="556165"/>
                </a:cubicBezTo>
                <a:cubicBezTo>
                  <a:pt x="1358130" y="547698"/>
                  <a:pt x="1495290" y="568018"/>
                  <a:pt x="1610437" y="556165"/>
                </a:cubicBezTo>
                <a:cubicBezTo>
                  <a:pt x="1725584" y="544312"/>
                  <a:pt x="1857664" y="503672"/>
                  <a:pt x="1966037" y="485045"/>
                </a:cubicBezTo>
                <a:cubicBezTo>
                  <a:pt x="2074410" y="466418"/>
                  <a:pt x="2184477" y="430858"/>
                  <a:pt x="2260677" y="444405"/>
                </a:cubicBezTo>
                <a:cubicBezTo>
                  <a:pt x="2336877" y="457952"/>
                  <a:pt x="2357197" y="564632"/>
                  <a:pt x="2423237" y="566325"/>
                </a:cubicBezTo>
                <a:cubicBezTo>
                  <a:pt x="2489277" y="568018"/>
                  <a:pt x="2582411" y="459645"/>
                  <a:pt x="2656917" y="454565"/>
                </a:cubicBezTo>
                <a:cubicBezTo>
                  <a:pt x="2731423" y="449485"/>
                  <a:pt x="2763597" y="523992"/>
                  <a:pt x="2870277" y="535845"/>
                </a:cubicBezTo>
                <a:cubicBezTo>
                  <a:pt x="2976957" y="547698"/>
                  <a:pt x="3181850" y="539232"/>
                  <a:pt x="3296997" y="525685"/>
                </a:cubicBezTo>
                <a:cubicBezTo>
                  <a:pt x="3412144" y="512138"/>
                  <a:pt x="3534064" y="522298"/>
                  <a:pt x="3561157" y="454565"/>
                </a:cubicBezTo>
                <a:cubicBezTo>
                  <a:pt x="3588250" y="386832"/>
                  <a:pt x="3642437" y="193792"/>
                  <a:pt x="3459557" y="119285"/>
                </a:cubicBezTo>
                <a:cubicBezTo>
                  <a:pt x="3276677" y="44778"/>
                  <a:pt x="2866890" y="22765"/>
                  <a:pt x="2463877" y="7525"/>
                </a:cubicBezTo>
                <a:cubicBezTo>
                  <a:pt x="2060864" y="-7715"/>
                  <a:pt x="1427557" y="752"/>
                  <a:pt x="1041477" y="27845"/>
                </a:cubicBezTo>
                <a:cubicBezTo>
                  <a:pt x="655397" y="54938"/>
                  <a:pt x="296410" y="131138"/>
                  <a:pt x="127077" y="190405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2</cp:revision>
  <dcterms:created xsi:type="dcterms:W3CDTF">2013-02-01T10:17:19Z</dcterms:created>
  <dcterms:modified xsi:type="dcterms:W3CDTF">2013-02-01T10:22:04Z</dcterms:modified>
</cp:coreProperties>
</file>