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216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06/08/2013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8960" y="3423920"/>
            <a:ext cx="8676640" cy="138176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619760" y="4876800"/>
            <a:ext cx="3870960" cy="13716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10</cp:revision>
  <dcterms:created xsi:type="dcterms:W3CDTF">2013-02-01T10:17:19Z</dcterms:created>
  <dcterms:modified xsi:type="dcterms:W3CDTF">2013-08-06T15:17:33Z</dcterms:modified>
</cp:coreProperties>
</file>