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728" y="1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zurka24-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6764386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6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zurka24-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0"/>
            <a:ext cx="6858000" cy="8554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1457" y="5730371"/>
            <a:ext cx="19706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Ends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038" y="5739062"/>
            <a:ext cx="2156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Starts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4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9</cp:revision>
  <dcterms:created xsi:type="dcterms:W3CDTF">2013-02-01T10:17:19Z</dcterms:created>
  <dcterms:modified xsi:type="dcterms:W3CDTF">2013-02-04T10:35:22Z</dcterms:modified>
</cp:coreProperties>
</file>