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164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versw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469298" cy="914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6455" y="2124363"/>
            <a:ext cx="1535545" cy="46181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3</cp:revision>
  <dcterms:created xsi:type="dcterms:W3CDTF">2013-02-04T14:26:14Z</dcterms:created>
  <dcterms:modified xsi:type="dcterms:W3CDTF">2013-02-04T14:58:04Z</dcterms:modified>
</cp:coreProperties>
</file>