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1648" y="1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7E8B-FA62-1543-9A71-F1C79820F06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0E47-E970-EB44-B437-F58706B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versw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469298" cy="914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9364" y="6211454"/>
            <a:ext cx="1500909" cy="54263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5</cp:revision>
  <dcterms:created xsi:type="dcterms:W3CDTF">2013-02-04T14:26:14Z</dcterms:created>
  <dcterms:modified xsi:type="dcterms:W3CDTF">2013-02-04T15:32:20Z</dcterms:modified>
</cp:coreProperties>
</file>