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EAA4-B723-7779-955E-3D56BC44B2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8144467-CB22-99A9-A9E6-0DC03C8DE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AAB024D-DED1-92AD-4E88-4D6D9AFD7558}"/>
              </a:ext>
            </a:extLst>
          </p:cNvPr>
          <p:cNvSpPr>
            <a:spLocks noGrp="1"/>
          </p:cNvSpPr>
          <p:nvPr>
            <p:ph type="dt" sz="half" idx="10"/>
          </p:nvPr>
        </p:nvSpPr>
        <p:spPr/>
        <p:txBody>
          <a:bodyPr/>
          <a:lstStyle/>
          <a:p>
            <a:fld id="{91092E51-48E7-47F9-8799-C344856B7EB7}" type="datetimeFigureOut">
              <a:rPr lang="en-SG" smtClean="0"/>
              <a:t>12/8/2023</a:t>
            </a:fld>
            <a:endParaRPr lang="en-SG"/>
          </a:p>
        </p:txBody>
      </p:sp>
      <p:sp>
        <p:nvSpPr>
          <p:cNvPr id="5" name="Footer Placeholder 4">
            <a:extLst>
              <a:ext uri="{FF2B5EF4-FFF2-40B4-BE49-F238E27FC236}">
                <a16:creationId xmlns:a16="http://schemas.microsoft.com/office/drawing/2014/main" id="{D9CE51C7-9783-52A0-F0F6-3C483E02168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3C896EC-A3B5-D054-FB44-228EB10FBE4F}"/>
              </a:ext>
            </a:extLst>
          </p:cNvPr>
          <p:cNvSpPr>
            <a:spLocks noGrp="1"/>
          </p:cNvSpPr>
          <p:nvPr>
            <p:ph type="sldNum" sz="quarter" idx="12"/>
          </p:nvPr>
        </p:nvSpPr>
        <p:spPr/>
        <p:txBody>
          <a:bodyPr/>
          <a:lstStyle/>
          <a:p>
            <a:fld id="{C6CDCEEF-C44F-43E1-AF5D-40EDA39F257F}" type="slidenum">
              <a:rPr lang="en-SG" smtClean="0"/>
              <a:t>‹#›</a:t>
            </a:fld>
            <a:endParaRPr lang="en-SG"/>
          </a:p>
        </p:txBody>
      </p:sp>
    </p:spTree>
    <p:extLst>
      <p:ext uri="{BB962C8B-B14F-4D97-AF65-F5344CB8AC3E}">
        <p14:creationId xmlns:p14="http://schemas.microsoft.com/office/powerpoint/2010/main" val="3016856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727E-FFE6-6B6E-C642-DB319645C37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218489C-A471-292D-79BE-A545D66A5C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8934C44-486F-EADD-A2AC-8F9AD834F789}"/>
              </a:ext>
            </a:extLst>
          </p:cNvPr>
          <p:cNvSpPr>
            <a:spLocks noGrp="1"/>
          </p:cNvSpPr>
          <p:nvPr>
            <p:ph type="dt" sz="half" idx="10"/>
          </p:nvPr>
        </p:nvSpPr>
        <p:spPr/>
        <p:txBody>
          <a:bodyPr/>
          <a:lstStyle/>
          <a:p>
            <a:fld id="{91092E51-48E7-47F9-8799-C344856B7EB7}" type="datetimeFigureOut">
              <a:rPr lang="en-SG" smtClean="0"/>
              <a:t>12/8/2023</a:t>
            </a:fld>
            <a:endParaRPr lang="en-SG"/>
          </a:p>
        </p:txBody>
      </p:sp>
      <p:sp>
        <p:nvSpPr>
          <p:cNvPr id="5" name="Footer Placeholder 4">
            <a:extLst>
              <a:ext uri="{FF2B5EF4-FFF2-40B4-BE49-F238E27FC236}">
                <a16:creationId xmlns:a16="http://schemas.microsoft.com/office/drawing/2014/main" id="{69E1397F-DA3E-C408-D468-354995B8D67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8478815-F9E2-68B1-0498-D72B9E425CAF}"/>
              </a:ext>
            </a:extLst>
          </p:cNvPr>
          <p:cNvSpPr>
            <a:spLocks noGrp="1"/>
          </p:cNvSpPr>
          <p:nvPr>
            <p:ph type="sldNum" sz="quarter" idx="12"/>
          </p:nvPr>
        </p:nvSpPr>
        <p:spPr/>
        <p:txBody>
          <a:bodyPr/>
          <a:lstStyle/>
          <a:p>
            <a:fld id="{C6CDCEEF-C44F-43E1-AF5D-40EDA39F257F}" type="slidenum">
              <a:rPr lang="en-SG" smtClean="0"/>
              <a:t>‹#›</a:t>
            </a:fld>
            <a:endParaRPr lang="en-SG"/>
          </a:p>
        </p:txBody>
      </p:sp>
    </p:spTree>
    <p:extLst>
      <p:ext uri="{BB962C8B-B14F-4D97-AF65-F5344CB8AC3E}">
        <p14:creationId xmlns:p14="http://schemas.microsoft.com/office/powerpoint/2010/main" val="1386413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1EA700-8393-0C27-CB7B-E3842F2495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906CE89-ACCC-69F6-CE65-5F03833191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8FC1684-619F-DE95-23A5-E25BCC683523}"/>
              </a:ext>
            </a:extLst>
          </p:cNvPr>
          <p:cNvSpPr>
            <a:spLocks noGrp="1"/>
          </p:cNvSpPr>
          <p:nvPr>
            <p:ph type="dt" sz="half" idx="10"/>
          </p:nvPr>
        </p:nvSpPr>
        <p:spPr/>
        <p:txBody>
          <a:bodyPr/>
          <a:lstStyle/>
          <a:p>
            <a:fld id="{91092E51-48E7-47F9-8799-C344856B7EB7}" type="datetimeFigureOut">
              <a:rPr lang="en-SG" smtClean="0"/>
              <a:t>12/8/2023</a:t>
            </a:fld>
            <a:endParaRPr lang="en-SG"/>
          </a:p>
        </p:txBody>
      </p:sp>
      <p:sp>
        <p:nvSpPr>
          <p:cNvPr id="5" name="Footer Placeholder 4">
            <a:extLst>
              <a:ext uri="{FF2B5EF4-FFF2-40B4-BE49-F238E27FC236}">
                <a16:creationId xmlns:a16="http://schemas.microsoft.com/office/drawing/2014/main" id="{1735F32B-2436-38F1-AF88-D91355FAE4A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3C0C88C-7389-3B2D-410D-C22F0C0F3C56}"/>
              </a:ext>
            </a:extLst>
          </p:cNvPr>
          <p:cNvSpPr>
            <a:spLocks noGrp="1"/>
          </p:cNvSpPr>
          <p:nvPr>
            <p:ph type="sldNum" sz="quarter" idx="12"/>
          </p:nvPr>
        </p:nvSpPr>
        <p:spPr/>
        <p:txBody>
          <a:bodyPr/>
          <a:lstStyle/>
          <a:p>
            <a:fld id="{C6CDCEEF-C44F-43E1-AF5D-40EDA39F257F}" type="slidenum">
              <a:rPr lang="en-SG" smtClean="0"/>
              <a:t>‹#›</a:t>
            </a:fld>
            <a:endParaRPr lang="en-SG"/>
          </a:p>
        </p:txBody>
      </p:sp>
    </p:spTree>
    <p:extLst>
      <p:ext uri="{BB962C8B-B14F-4D97-AF65-F5344CB8AC3E}">
        <p14:creationId xmlns:p14="http://schemas.microsoft.com/office/powerpoint/2010/main" val="341273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D282-6230-92B5-EDF8-F45EA26CBE4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053FDF7-7870-880F-04CD-738C9103D8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8A2F078-9803-668A-B1FA-8BBFE1C1DE40}"/>
              </a:ext>
            </a:extLst>
          </p:cNvPr>
          <p:cNvSpPr>
            <a:spLocks noGrp="1"/>
          </p:cNvSpPr>
          <p:nvPr>
            <p:ph type="dt" sz="half" idx="10"/>
          </p:nvPr>
        </p:nvSpPr>
        <p:spPr/>
        <p:txBody>
          <a:bodyPr/>
          <a:lstStyle/>
          <a:p>
            <a:fld id="{91092E51-48E7-47F9-8799-C344856B7EB7}" type="datetimeFigureOut">
              <a:rPr lang="en-SG" smtClean="0"/>
              <a:t>12/8/2023</a:t>
            </a:fld>
            <a:endParaRPr lang="en-SG"/>
          </a:p>
        </p:txBody>
      </p:sp>
      <p:sp>
        <p:nvSpPr>
          <p:cNvPr id="5" name="Footer Placeholder 4">
            <a:extLst>
              <a:ext uri="{FF2B5EF4-FFF2-40B4-BE49-F238E27FC236}">
                <a16:creationId xmlns:a16="http://schemas.microsoft.com/office/drawing/2014/main" id="{846056F8-7249-59E0-32BD-8B5D1976457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5788487-1B94-15BB-9ACA-8E64A81D157D}"/>
              </a:ext>
            </a:extLst>
          </p:cNvPr>
          <p:cNvSpPr>
            <a:spLocks noGrp="1"/>
          </p:cNvSpPr>
          <p:nvPr>
            <p:ph type="sldNum" sz="quarter" idx="12"/>
          </p:nvPr>
        </p:nvSpPr>
        <p:spPr/>
        <p:txBody>
          <a:bodyPr/>
          <a:lstStyle/>
          <a:p>
            <a:fld id="{C6CDCEEF-C44F-43E1-AF5D-40EDA39F257F}" type="slidenum">
              <a:rPr lang="en-SG" smtClean="0"/>
              <a:t>‹#›</a:t>
            </a:fld>
            <a:endParaRPr lang="en-SG"/>
          </a:p>
        </p:txBody>
      </p:sp>
    </p:spTree>
    <p:extLst>
      <p:ext uri="{BB962C8B-B14F-4D97-AF65-F5344CB8AC3E}">
        <p14:creationId xmlns:p14="http://schemas.microsoft.com/office/powerpoint/2010/main" val="2974736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5551-E24A-F1C0-00DE-C857C94AC9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E18B341-945E-CE7F-26EA-35C1D9CC2B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B3BDC7-4E0F-52AD-E912-AFC8A566A583}"/>
              </a:ext>
            </a:extLst>
          </p:cNvPr>
          <p:cNvSpPr>
            <a:spLocks noGrp="1"/>
          </p:cNvSpPr>
          <p:nvPr>
            <p:ph type="dt" sz="half" idx="10"/>
          </p:nvPr>
        </p:nvSpPr>
        <p:spPr/>
        <p:txBody>
          <a:bodyPr/>
          <a:lstStyle/>
          <a:p>
            <a:fld id="{91092E51-48E7-47F9-8799-C344856B7EB7}" type="datetimeFigureOut">
              <a:rPr lang="en-SG" smtClean="0"/>
              <a:t>12/8/2023</a:t>
            </a:fld>
            <a:endParaRPr lang="en-SG"/>
          </a:p>
        </p:txBody>
      </p:sp>
      <p:sp>
        <p:nvSpPr>
          <p:cNvPr id="5" name="Footer Placeholder 4">
            <a:extLst>
              <a:ext uri="{FF2B5EF4-FFF2-40B4-BE49-F238E27FC236}">
                <a16:creationId xmlns:a16="http://schemas.microsoft.com/office/drawing/2014/main" id="{AA60DBED-2C0C-E0D2-9C99-03F57D401D2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90FC7C5-3F55-FFBE-16C3-71FF14F7793A}"/>
              </a:ext>
            </a:extLst>
          </p:cNvPr>
          <p:cNvSpPr>
            <a:spLocks noGrp="1"/>
          </p:cNvSpPr>
          <p:nvPr>
            <p:ph type="sldNum" sz="quarter" idx="12"/>
          </p:nvPr>
        </p:nvSpPr>
        <p:spPr/>
        <p:txBody>
          <a:bodyPr/>
          <a:lstStyle/>
          <a:p>
            <a:fld id="{C6CDCEEF-C44F-43E1-AF5D-40EDA39F257F}" type="slidenum">
              <a:rPr lang="en-SG" smtClean="0"/>
              <a:t>‹#›</a:t>
            </a:fld>
            <a:endParaRPr lang="en-SG"/>
          </a:p>
        </p:txBody>
      </p:sp>
    </p:spTree>
    <p:extLst>
      <p:ext uri="{BB962C8B-B14F-4D97-AF65-F5344CB8AC3E}">
        <p14:creationId xmlns:p14="http://schemas.microsoft.com/office/powerpoint/2010/main" val="166711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24D0-4D67-732E-E995-FAC82F13623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5FC9ECC-A3AE-939B-1CE3-257FE6EBC1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40104E40-A52D-BDFA-85C8-25B5FDAD7E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909D753-5827-8FBE-E8DB-4FD7B252F984}"/>
              </a:ext>
            </a:extLst>
          </p:cNvPr>
          <p:cNvSpPr>
            <a:spLocks noGrp="1"/>
          </p:cNvSpPr>
          <p:nvPr>
            <p:ph type="dt" sz="half" idx="10"/>
          </p:nvPr>
        </p:nvSpPr>
        <p:spPr/>
        <p:txBody>
          <a:bodyPr/>
          <a:lstStyle/>
          <a:p>
            <a:fld id="{91092E51-48E7-47F9-8799-C344856B7EB7}" type="datetimeFigureOut">
              <a:rPr lang="en-SG" smtClean="0"/>
              <a:t>12/8/2023</a:t>
            </a:fld>
            <a:endParaRPr lang="en-SG"/>
          </a:p>
        </p:txBody>
      </p:sp>
      <p:sp>
        <p:nvSpPr>
          <p:cNvPr id="6" name="Footer Placeholder 5">
            <a:extLst>
              <a:ext uri="{FF2B5EF4-FFF2-40B4-BE49-F238E27FC236}">
                <a16:creationId xmlns:a16="http://schemas.microsoft.com/office/drawing/2014/main" id="{EC1A9058-C1F7-4C54-0388-B9E55772158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69C6DFB-76CE-9FF4-0367-FF9E4FBB053B}"/>
              </a:ext>
            </a:extLst>
          </p:cNvPr>
          <p:cNvSpPr>
            <a:spLocks noGrp="1"/>
          </p:cNvSpPr>
          <p:nvPr>
            <p:ph type="sldNum" sz="quarter" idx="12"/>
          </p:nvPr>
        </p:nvSpPr>
        <p:spPr/>
        <p:txBody>
          <a:bodyPr/>
          <a:lstStyle/>
          <a:p>
            <a:fld id="{C6CDCEEF-C44F-43E1-AF5D-40EDA39F257F}" type="slidenum">
              <a:rPr lang="en-SG" smtClean="0"/>
              <a:t>‹#›</a:t>
            </a:fld>
            <a:endParaRPr lang="en-SG"/>
          </a:p>
        </p:txBody>
      </p:sp>
    </p:spTree>
    <p:extLst>
      <p:ext uri="{BB962C8B-B14F-4D97-AF65-F5344CB8AC3E}">
        <p14:creationId xmlns:p14="http://schemas.microsoft.com/office/powerpoint/2010/main" val="172854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D563-0E25-F4F6-3747-65C5CCE3AEF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C972D7F-E78A-B7EC-DDFE-9DBFC00481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71B988-A275-07A3-E256-626F66C5E3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7B8D2B9-752F-8B04-AE17-00BBB0D0CD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D66A9A-3D92-0605-6FC5-8ADD827E1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DD1CFEC-C174-9481-9B43-F70381C74F38}"/>
              </a:ext>
            </a:extLst>
          </p:cNvPr>
          <p:cNvSpPr>
            <a:spLocks noGrp="1"/>
          </p:cNvSpPr>
          <p:nvPr>
            <p:ph type="dt" sz="half" idx="10"/>
          </p:nvPr>
        </p:nvSpPr>
        <p:spPr/>
        <p:txBody>
          <a:bodyPr/>
          <a:lstStyle/>
          <a:p>
            <a:fld id="{91092E51-48E7-47F9-8799-C344856B7EB7}" type="datetimeFigureOut">
              <a:rPr lang="en-SG" smtClean="0"/>
              <a:t>12/8/2023</a:t>
            </a:fld>
            <a:endParaRPr lang="en-SG"/>
          </a:p>
        </p:txBody>
      </p:sp>
      <p:sp>
        <p:nvSpPr>
          <p:cNvPr id="8" name="Footer Placeholder 7">
            <a:extLst>
              <a:ext uri="{FF2B5EF4-FFF2-40B4-BE49-F238E27FC236}">
                <a16:creationId xmlns:a16="http://schemas.microsoft.com/office/drawing/2014/main" id="{9C5BA475-C655-C7BF-B78B-E1946642445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A0D3558-F338-ECD7-75C4-A428D0E925EC}"/>
              </a:ext>
            </a:extLst>
          </p:cNvPr>
          <p:cNvSpPr>
            <a:spLocks noGrp="1"/>
          </p:cNvSpPr>
          <p:nvPr>
            <p:ph type="sldNum" sz="quarter" idx="12"/>
          </p:nvPr>
        </p:nvSpPr>
        <p:spPr/>
        <p:txBody>
          <a:bodyPr/>
          <a:lstStyle/>
          <a:p>
            <a:fld id="{C6CDCEEF-C44F-43E1-AF5D-40EDA39F257F}" type="slidenum">
              <a:rPr lang="en-SG" smtClean="0"/>
              <a:t>‹#›</a:t>
            </a:fld>
            <a:endParaRPr lang="en-SG"/>
          </a:p>
        </p:txBody>
      </p:sp>
    </p:spTree>
    <p:extLst>
      <p:ext uri="{BB962C8B-B14F-4D97-AF65-F5344CB8AC3E}">
        <p14:creationId xmlns:p14="http://schemas.microsoft.com/office/powerpoint/2010/main" val="203395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C313-F7E8-7090-3329-B3026E633F82}"/>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71C746E-A3B5-542F-90C0-DA0F3B0BDEFE}"/>
              </a:ext>
            </a:extLst>
          </p:cNvPr>
          <p:cNvSpPr>
            <a:spLocks noGrp="1"/>
          </p:cNvSpPr>
          <p:nvPr>
            <p:ph type="dt" sz="half" idx="10"/>
          </p:nvPr>
        </p:nvSpPr>
        <p:spPr/>
        <p:txBody>
          <a:bodyPr/>
          <a:lstStyle/>
          <a:p>
            <a:fld id="{91092E51-48E7-47F9-8799-C344856B7EB7}" type="datetimeFigureOut">
              <a:rPr lang="en-SG" smtClean="0"/>
              <a:t>12/8/2023</a:t>
            </a:fld>
            <a:endParaRPr lang="en-SG"/>
          </a:p>
        </p:txBody>
      </p:sp>
      <p:sp>
        <p:nvSpPr>
          <p:cNvPr id="4" name="Footer Placeholder 3">
            <a:extLst>
              <a:ext uri="{FF2B5EF4-FFF2-40B4-BE49-F238E27FC236}">
                <a16:creationId xmlns:a16="http://schemas.microsoft.com/office/drawing/2014/main" id="{DFD489F7-2E54-603C-E284-9D852ABF4EB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0C74D07-3012-122E-ACA4-4D0FC3F4994B}"/>
              </a:ext>
            </a:extLst>
          </p:cNvPr>
          <p:cNvSpPr>
            <a:spLocks noGrp="1"/>
          </p:cNvSpPr>
          <p:nvPr>
            <p:ph type="sldNum" sz="quarter" idx="12"/>
          </p:nvPr>
        </p:nvSpPr>
        <p:spPr/>
        <p:txBody>
          <a:bodyPr/>
          <a:lstStyle/>
          <a:p>
            <a:fld id="{C6CDCEEF-C44F-43E1-AF5D-40EDA39F257F}" type="slidenum">
              <a:rPr lang="en-SG" smtClean="0"/>
              <a:t>‹#›</a:t>
            </a:fld>
            <a:endParaRPr lang="en-SG"/>
          </a:p>
        </p:txBody>
      </p:sp>
    </p:spTree>
    <p:extLst>
      <p:ext uri="{BB962C8B-B14F-4D97-AF65-F5344CB8AC3E}">
        <p14:creationId xmlns:p14="http://schemas.microsoft.com/office/powerpoint/2010/main" val="93326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959062-3EBA-85E6-03CE-1D5BB72EC64F}"/>
              </a:ext>
            </a:extLst>
          </p:cNvPr>
          <p:cNvSpPr>
            <a:spLocks noGrp="1"/>
          </p:cNvSpPr>
          <p:nvPr>
            <p:ph type="dt" sz="half" idx="10"/>
          </p:nvPr>
        </p:nvSpPr>
        <p:spPr/>
        <p:txBody>
          <a:bodyPr/>
          <a:lstStyle/>
          <a:p>
            <a:fld id="{91092E51-48E7-47F9-8799-C344856B7EB7}" type="datetimeFigureOut">
              <a:rPr lang="en-SG" smtClean="0"/>
              <a:t>12/8/2023</a:t>
            </a:fld>
            <a:endParaRPr lang="en-SG"/>
          </a:p>
        </p:txBody>
      </p:sp>
      <p:sp>
        <p:nvSpPr>
          <p:cNvPr id="3" name="Footer Placeholder 2">
            <a:extLst>
              <a:ext uri="{FF2B5EF4-FFF2-40B4-BE49-F238E27FC236}">
                <a16:creationId xmlns:a16="http://schemas.microsoft.com/office/drawing/2014/main" id="{596F4004-D91E-2A2E-0547-D2AE23F8C6D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06FADDF-33DC-556A-463B-41F3E913FC6B}"/>
              </a:ext>
            </a:extLst>
          </p:cNvPr>
          <p:cNvSpPr>
            <a:spLocks noGrp="1"/>
          </p:cNvSpPr>
          <p:nvPr>
            <p:ph type="sldNum" sz="quarter" idx="12"/>
          </p:nvPr>
        </p:nvSpPr>
        <p:spPr/>
        <p:txBody>
          <a:bodyPr/>
          <a:lstStyle/>
          <a:p>
            <a:fld id="{C6CDCEEF-C44F-43E1-AF5D-40EDA39F257F}" type="slidenum">
              <a:rPr lang="en-SG" smtClean="0"/>
              <a:t>‹#›</a:t>
            </a:fld>
            <a:endParaRPr lang="en-SG"/>
          </a:p>
        </p:txBody>
      </p:sp>
    </p:spTree>
    <p:extLst>
      <p:ext uri="{BB962C8B-B14F-4D97-AF65-F5344CB8AC3E}">
        <p14:creationId xmlns:p14="http://schemas.microsoft.com/office/powerpoint/2010/main" val="149239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4022-3484-F087-35D6-75C14B5E3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A955364-053D-498D-254E-46CD153F94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2AD445A-0D81-68B6-5404-9F46E726A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E6BBD-D702-A71A-50F3-9AF756C5C131}"/>
              </a:ext>
            </a:extLst>
          </p:cNvPr>
          <p:cNvSpPr>
            <a:spLocks noGrp="1"/>
          </p:cNvSpPr>
          <p:nvPr>
            <p:ph type="dt" sz="half" idx="10"/>
          </p:nvPr>
        </p:nvSpPr>
        <p:spPr/>
        <p:txBody>
          <a:bodyPr/>
          <a:lstStyle/>
          <a:p>
            <a:fld id="{91092E51-48E7-47F9-8799-C344856B7EB7}" type="datetimeFigureOut">
              <a:rPr lang="en-SG" smtClean="0"/>
              <a:t>12/8/2023</a:t>
            </a:fld>
            <a:endParaRPr lang="en-SG"/>
          </a:p>
        </p:txBody>
      </p:sp>
      <p:sp>
        <p:nvSpPr>
          <p:cNvPr id="6" name="Footer Placeholder 5">
            <a:extLst>
              <a:ext uri="{FF2B5EF4-FFF2-40B4-BE49-F238E27FC236}">
                <a16:creationId xmlns:a16="http://schemas.microsoft.com/office/drawing/2014/main" id="{A3A3A31D-3EDA-2BED-E527-EC8E6EDAF08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903AEE-F239-02C1-F389-1DCB27DB4B46}"/>
              </a:ext>
            </a:extLst>
          </p:cNvPr>
          <p:cNvSpPr>
            <a:spLocks noGrp="1"/>
          </p:cNvSpPr>
          <p:nvPr>
            <p:ph type="sldNum" sz="quarter" idx="12"/>
          </p:nvPr>
        </p:nvSpPr>
        <p:spPr/>
        <p:txBody>
          <a:bodyPr/>
          <a:lstStyle/>
          <a:p>
            <a:fld id="{C6CDCEEF-C44F-43E1-AF5D-40EDA39F257F}" type="slidenum">
              <a:rPr lang="en-SG" smtClean="0"/>
              <a:t>‹#›</a:t>
            </a:fld>
            <a:endParaRPr lang="en-SG"/>
          </a:p>
        </p:txBody>
      </p:sp>
    </p:spTree>
    <p:extLst>
      <p:ext uri="{BB962C8B-B14F-4D97-AF65-F5344CB8AC3E}">
        <p14:creationId xmlns:p14="http://schemas.microsoft.com/office/powerpoint/2010/main" val="410865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4C22-F21D-EB9B-2E20-2658A14F4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3F501022-2077-D771-7F1C-1AE9E5798F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39B7F4B-E528-5E49-408D-BCBB54B67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D2D9E-1552-8CAA-D655-E5F98CB7D02E}"/>
              </a:ext>
            </a:extLst>
          </p:cNvPr>
          <p:cNvSpPr>
            <a:spLocks noGrp="1"/>
          </p:cNvSpPr>
          <p:nvPr>
            <p:ph type="dt" sz="half" idx="10"/>
          </p:nvPr>
        </p:nvSpPr>
        <p:spPr/>
        <p:txBody>
          <a:bodyPr/>
          <a:lstStyle/>
          <a:p>
            <a:fld id="{91092E51-48E7-47F9-8799-C344856B7EB7}" type="datetimeFigureOut">
              <a:rPr lang="en-SG" smtClean="0"/>
              <a:t>12/8/2023</a:t>
            </a:fld>
            <a:endParaRPr lang="en-SG"/>
          </a:p>
        </p:txBody>
      </p:sp>
      <p:sp>
        <p:nvSpPr>
          <p:cNvPr id="6" name="Footer Placeholder 5">
            <a:extLst>
              <a:ext uri="{FF2B5EF4-FFF2-40B4-BE49-F238E27FC236}">
                <a16:creationId xmlns:a16="http://schemas.microsoft.com/office/drawing/2014/main" id="{2436D817-0E97-2F48-E424-110DA012E7F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BEA18D8-526F-96A7-ED84-2248FD05504F}"/>
              </a:ext>
            </a:extLst>
          </p:cNvPr>
          <p:cNvSpPr>
            <a:spLocks noGrp="1"/>
          </p:cNvSpPr>
          <p:nvPr>
            <p:ph type="sldNum" sz="quarter" idx="12"/>
          </p:nvPr>
        </p:nvSpPr>
        <p:spPr/>
        <p:txBody>
          <a:bodyPr/>
          <a:lstStyle/>
          <a:p>
            <a:fld id="{C6CDCEEF-C44F-43E1-AF5D-40EDA39F257F}" type="slidenum">
              <a:rPr lang="en-SG" smtClean="0"/>
              <a:t>‹#›</a:t>
            </a:fld>
            <a:endParaRPr lang="en-SG"/>
          </a:p>
        </p:txBody>
      </p:sp>
    </p:spTree>
    <p:extLst>
      <p:ext uri="{BB962C8B-B14F-4D97-AF65-F5344CB8AC3E}">
        <p14:creationId xmlns:p14="http://schemas.microsoft.com/office/powerpoint/2010/main" val="349514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684D9-F2C3-9588-83A2-D91B2F3C2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4301C7A-DC9E-CADE-5AC2-0928FCE78B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12A9165-8932-7E58-282A-54CE3F8EBE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92E51-48E7-47F9-8799-C344856B7EB7}" type="datetimeFigureOut">
              <a:rPr lang="en-SG" smtClean="0"/>
              <a:t>12/8/2023</a:t>
            </a:fld>
            <a:endParaRPr lang="en-SG"/>
          </a:p>
        </p:txBody>
      </p:sp>
      <p:sp>
        <p:nvSpPr>
          <p:cNvPr id="5" name="Footer Placeholder 4">
            <a:extLst>
              <a:ext uri="{FF2B5EF4-FFF2-40B4-BE49-F238E27FC236}">
                <a16:creationId xmlns:a16="http://schemas.microsoft.com/office/drawing/2014/main" id="{C68B5638-001B-7D4A-01CB-3E0F10B709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C42F975-E5D3-B45B-7E91-A78D1A81B7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DCEEF-C44F-43E1-AF5D-40EDA39F257F}" type="slidenum">
              <a:rPr lang="en-SG" smtClean="0"/>
              <a:t>‹#›</a:t>
            </a:fld>
            <a:endParaRPr lang="en-SG"/>
          </a:p>
        </p:txBody>
      </p:sp>
    </p:spTree>
    <p:extLst>
      <p:ext uri="{BB962C8B-B14F-4D97-AF65-F5344CB8AC3E}">
        <p14:creationId xmlns:p14="http://schemas.microsoft.com/office/powerpoint/2010/main" val="3988778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0BDE-2183-ED53-900A-1D7E2195742D}"/>
              </a:ext>
            </a:extLst>
          </p:cNvPr>
          <p:cNvSpPr>
            <a:spLocks noGrp="1"/>
          </p:cNvSpPr>
          <p:nvPr>
            <p:ph type="ctrTitle"/>
          </p:nvPr>
        </p:nvSpPr>
        <p:spPr/>
        <p:txBody>
          <a:bodyPr/>
          <a:lstStyle/>
          <a:p>
            <a:r>
              <a:rPr lang="en-SG" dirty="0" err="1"/>
              <a:t>Gameweek</a:t>
            </a:r>
            <a:r>
              <a:rPr lang="en-SG" dirty="0"/>
              <a:t> 1</a:t>
            </a:r>
          </a:p>
        </p:txBody>
      </p:sp>
      <p:sp>
        <p:nvSpPr>
          <p:cNvPr id="3" name="Subtitle 2">
            <a:extLst>
              <a:ext uri="{FF2B5EF4-FFF2-40B4-BE49-F238E27FC236}">
                <a16:creationId xmlns:a16="http://schemas.microsoft.com/office/drawing/2014/main" id="{E41BF250-1CE9-4539-D25B-39384E57D976}"/>
              </a:ext>
            </a:extLst>
          </p:cNvPr>
          <p:cNvSpPr>
            <a:spLocks noGrp="1"/>
          </p:cNvSpPr>
          <p:nvPr>
            <p:ph type="subTitle" idx="1"/>
          </p:nvPr>
        </p:nvSpPr>
        <p:spPr/>
        <p:txBody>
          <a:bodyPr/>
          <a:lstStyle/>
          <a:p>
            <a:r>
              <a:rPr lang="en-SG" dirty="0"/>
              <a:t>Purpose, summary, results, squad, next actions</a:t>
            </a:r>
          </a:p>
        </p:txBody>
      </p:sp>
    </p:spTree>
    <p:extLst>
      <p:ext uri="{BB962C8B-B14F-4D97-AF65-F5344CB8AC3E}">
        <p14:creationId xmlns:p14="http://schemas.microsoft.com/office/powerpoint/2010/main" val="144800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21BD-5280-571A-31EC-DE0EB84D693D}"/>
              </a:ext>
            </a:extLst>
          </p:cNvPr>
          <p:cNvSpPr>
            <a:spLocks noGrp="1"/>
          </p:cNvSpPr>
          <p:nvPr>
            <p:ph type="title"/>
          </p:nvPr>
        </p:nvSpPr>
        <p:spPr/>
        <p:txBody>
          <a:bodyPr/>
          <a:lstStyle/>
          <a:p>
            <a:r>
              <a:rPr lang="en-SG" dirty="0"/>
              <a:t>Purpose</a:t>
            </a:r>
          </a:p>
        </p:txBody>
      </p:sp>
      <p:sp>
        <p:nvSpPr>
          <p:cNvPr id="3" name="Content Placeholder 2">
            <a:extLst>
              <a:ext uri="{FF2B5EF4-FFF2-40B4-BE49-F238E27FC236}">
                <a16:creationId xmlns:a16="http://schemas.microsoft.com/office/drawing/2014/main" id="{5623A65D-215E-9818-E4A7-C86E9AC622F1}"/>
              </a:ext>
            </a:extLst>
          </p:cNvPr>
          <p:cNvSpPr>
            <a:spLocks noGrp="1"/>
          </p:cNvSpPr>
          <p:nvPr>
            <p:ph idx="1"/>
          </p:nvPr>
        </p:nvSpPr>
        <p:spPr/>
        <p:txBody>
          <a:bodyPr/>
          <a:lstStyle/>
          <a:p>
            <a:r>
              <a:rPr lang="en-SG" dirty="0"/>
              <a:t>To amass </a:t>
            </a:r>
            <a:r>
              <a:rPr lang="en-SG" dirty="0">
                <a:solidFill>
                  <a:srgbClr val="FF0000"/>
                </a:solidFill>
              </a:rPr>
              <a:t>as many points in FPL </a:t>
            </a:r>
            <a:r>
              <a:rPr lang="en-SG" dirty="0"/>
              <a:t>using </a:t>
            </a:r>
            <a:r>
              <a:rPr lang="en-SG" dirty="0">
                <a:solidFill>
                  <a:srgbClr val="FF0000"/>
                </a:solidFill>
              </a:rPr>
              <a:t>Data Driven Methods </a:t>
            </a:r>
            <a:r>
              <a:rPr lang="en-SG" dirty="0"/>
              <a:t>as far as possible</a:t>
            </a:r>
          </a:p>
          <a:p>
            <a:pPr lvl="1"/>
            <a:r>
              <a:rPr lang="en-SG" dirty="0"/>
              <a:t>We can have side goals: e.g. How can we predict price change? But that must be a means to our end as above</a:t>
            </a:r>
          </a:p>
        </p:txBody>
      </p:sp>
    </p:spTree>
    <p:extLst>
      <p:ext uri="{BB962C8B-B14F-4D97-AF65-F5344CB8AC3E}">
        <p14:creationId xmlns:p14="http://schemas.microsoft.com/office/powerpoint/2010/main" val="231551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3D4D-37FC-A150-96E0-D90F8CEBBA7D}"/>
              </a:ext>
            </a:extLst>
          </p:cNvPr>
          <p:cNvSpPr>
            <a:spLocks noGrp="1"/>
          </p:cNvSpPr>
          <p:nvPr>
            <p:ph type="title"/>
          </p:nvPr>
        </p:nvSpPr>
        <p:spPr/>
        <p:txBody>
          <a:bodyPr/>
          <a:lstStyle/>
          <a:p>
            <a:r>
              <a:rPr lang="en-SG" dirty="0"/>
              <a:t>Summary of actions taken</a:t>
            </a:r>
          </a:p>
        </p:txBody>
      </p:sp>
      <p:sp>
        <p:nvSpPr>
          <p:cNvPr id="3" name="Content Placeholder 2">
            <a:extLst>
              <a:ext uri="{FF2B5EF4-FFF2-40B4-BE49-F238E27FC236}">
                <a16:creationId xmlns:a16="http://schemas.microsoft.com/office/drawing/2014/main" id="{740E5FAE-3343-020F-3C54-06A6F3411B25}"/>
              </a:ext>
            </a:extLst>
          </p:cNvPr>
          <p:cNvSpPr>
            <a:spLocks noGrp="1"/>
          </p:cNvSpPr>
          <p:nvPr>
            <p:ph idx="1"/>
          </p:nvPr>
        </p:nvSpPr>
        <p:spPr/>
        <p:txBody>
          <a:bodyPr>
            <a:normAutofit/>
          </a:bodyPr>
          <a:lstStyle/>
          <a:p>
            <a:r>
              <a:rPr lang="en-SG" dirty="0"/>
              <a:t>Predict points change with Linear Regression (ML)</a:t>
            </a:r>
          </a:p>
          <a:p>
            <a:pPr lvl="1"/>
            <a:r>
              <a:rPr lang="en-SG" dirty="0"/>
              <a:t>To evaluate if we can use form in the same season to predict the final price of a player</a:t>
            </a:r>
          </a:p>
          <a:p>
            <a:r>
              <a:rPr lang="en-SG" dirty="0"/>
              <a:t>Predict change in price with Linear Regression (ML)</a:t>
            </a:r>
          </a:p>
          <a:p>
            <a:pPr lvl="1"/>
            <a:r>
              <a:rPr lang="en-SG" dirty="0"/>
              <a:t>To evaluate if we can predict which players are going to increase in value at the start of the season</a:t>
            </a:r>
          </a:p>
          <a:p>
            <a:r>
              <a:rPr lang="en-SG" dirty="0"/>
              <a:t>Identify undervalued players with Linear Regression (Excel)</a:t>
            </a:r>
          </a:p>
          <a:p>
            <a:pPr lvl="1"/>
            <a:r>
              <a:rPr lang="en-SG" dirty="0"/>
              <a:t>Same reason as above </a:t>
            </a:r>
          </a:p>
          <a:p>
            <a:r>
              <a:rPr lang="en-SG" dirty="0"/>
              <a:t>Use Template + TSB players</a:t>
            </a:r>
          </a:p>
          <a:p>
            <a:pPr lvl="1"/>
            <a:r>
              <a:rPr lang="en-SG" dirty="0"/>
              <a:t>Utilizing knowledge from previous best FPL players</a:t>
            </a:r>
          </a:p>
        </p:txBody>
      </p:sp>
    </p:spTree>
    <p:extLst>
      <p:ext uri="{BB962C8B-B14F-4D97-AF65-F5344CB8AC3E}">
        <p14:creationId xmlns:p14="http://schemas.microsoft.com/office/powerpoint/2010/main" val="3280342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D4940-C7C1-6DFF-33C4-ED980F3633A0}"/>
              </a:ext>
            </a:extLst>
          </p:cNvPr>
          <p:cNvSpPr>
            <a:spLocks noGrp="1"/>
          </p:cNvSpPr>
          <p:nvPr>
            <p:ph type="title"/>
          </p:nvPr>
        </p:nvSpPr>
        <p:spPr/>
        <p:txBody>
          <a:bodyPr/>
          <a:lstStyle/>
          <a:p>
            <a:r>
              <a:rPr lang="en-SG" dirty="0"/>
              <a:t>Results</a:t>
            </a:r>
          </a:p>
        </p:txBody>
      </p:sp>
      <p:sp>
        <p:nvSpPr>
          <p:cNvPr id="3" name="Content Placeholder 2">
            <a:extLst>
              <a:ext uri="{FF2B5EF4-FFF2-40B4-BE49-F238E27FC236}">
                <a16:creationId xmlns:a16="http://schemas.microsoft.com/office/drawing/2014/main" id="{60BA2934-BFD9-C8AA-7310-7E78FCA55D77}"/>
              </a:ext>
            </a:extLst>
          </p:cNvPr>
          <p:cNvSpPr>
            <a:spLocks noGrp="1"/>
          </p:cNvSpPr>
          <p:nvPr>
            <p:ph idx="1"/>
          </p:nvPr>
        </p:nvSpPr>
        <p:spPr/>
        <p:txBody>
          <a:bodyPr>
            <a:normAutofit fontScale="85000" lnSpcReduction="20000"/>
          </a:bodyPr>
          <a:lstStyle/>
          <a:p>
            <a:r>
              <a:rPr lang="en-SG" dirty="0"/>
              <a:t>Predict points </a:t>
            </a:r>
          </a:p>
          <a:p>
            <a:pPr lvl="1"/>
            <a:r>
              <a:rPr lang="en-SG" dirty="0"/>
              <a:t>Was OK, but realistically not helpful as the player data for would not have been known before the season</a:t>
            </a:r>
          </a:p>
          <a:p>
            <a:r>
              <a:rPr lang="en-SG" dirty="0"/>
              <a:t>Predict change in value </a:t>
            </a:r>
          </a:p>
          <a:p>
            <a:pPr lvl="1"/>
            <a:r>
              <a:rPr lang="en-SG" dirty="0"/>
              <a:t>Unable to predict the last five largest changes in value at all. Standard deviation of players was sort of reasonable at 0.3m</a:t>
            </a:r>
          </a:p>
          <a:p>
            <a:r>
              <a:rPr lang="en-SG" dirty="0"/>
              <a:t>Identify Undervalued players</a:t>
            </a:r>
          </a:p>
          <a:p>
            <a:pPr lvl="1"/>
            <a:r>
              <a:rPr lang="en-SG" dirty="0"/>
              <a:t>Trend towards players that have played very little, as I only have data about each players’ minutes played and not starts. The larger the number of minutes played, the lower the point to minute ratio</a:t>
            </a:r>
          </a:p>
          <a:p>
            <a:r>
              <a:rPr lang="en-SG" dirty="0"/>
              <a:t>Use template players </a:t>
            </a:r>
          </a:p>
          <a:p>
            <a:pPr lvl="1"/>
            <a:r>
              <a:rPr lang="en-SG" dirty="0"/>
              <a:t>Use the wisdom of previous managers. Get the most commonly held assets where possible, because you do not want to be left behind and having to play catch up later when the commonly held asset (</a:t>
            </a:r>
            <a:r>
              <a:rPr lang="en-SG" dirty="0" err="1"/>
              <a:t>Halaand</a:t>
            </a:r>
            <a:r>
              <a:rPr lang="en-SG" dirty="0"/>
              <a:t>) scores a lot. Conversely, if commonly held assets are not scoring, there will not be a huge gap between you and people in front of you.</a:t>
            </a:r>
          </a:p>
        </p:txBody>
      </p:sp>
    </p:spTree>
    <p:extLst>
      <p:ext uri="{BB962C8B-B14F-4D97-AF65-F5344CB8AC3E}">
        <p14:creationId xmlns:p14="http://schemas.microsoft.com/office/powerpoint/2010/main" val="286370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A97A-9CD3-BECA-3CFC-CE656A723268}"/>
              </a:ext>
            </a:extLst>
          </p:cNvPr>
          <p:cNvSpPr>
            <a:spLocks noGrp="1"/>
          </p:cNvSpPr>
          <p:nvPr>
            <p:ph type="title"/>
          </p:nvPr>
        </p:nvSpPr>
        <p:spPr/>
        <p:txBody>
          <a:bodyPr/>
          <a:lstStyle/>
          <a:p>
            <a:r>
              <a:rPr lang="en-SG" dirty="0"/>
              <a:t>Template</a:t>
            </a:r>
          </a:p>
        </p:txBody>
      </p:sp>
      <p:sp>
        <p:nvSpPr>
          <p:cNvPr id="3" name="Content Placeholder 2">
            <a:extLst>
              <a:ext uri="{FF2B5EF4-FFF2-40B4-BE49-F238E27FC236}">
                <a16:creationId xmlns:a16="http://schemas.microsoft.com/office/drawing/2014/main" id="{56605C4A-6EAE-8A9B-D68D-5A7A2D619581}"/>
              </a:ext>
            </a:extLst>
          </p:cNvPr>
          <p:cNvSpPr>
            <a:spLocks noGrp="1"/>
          </p:cNvSpPr>
          <p:nvPr>
            <p:ph idx="1"/>
          </p:nvPr>
        </p:nvSpPr>
        <p:spPr>
          <a:xfrm>
            <a:off x="6096000" y="1825625"/>
            <a:ext cx="5257800" cy="4351338"/>
          </a:xfrm>
        </p:spPr>
        <p:txBody>
          <a:bodyPr/>
          <a:lstStyle/>
          <a:p>
            <a:r>
              <a:rPr lang="en-SG" dirty="0"/>
              <a:t>Spread the budget chosen</a:t>
            </a:r>
          </a:p>
          <a:p>
            <a:r>
              <a:rPr lang="en-SG" dirty="0"/>
              <a:t>Rationale: helps to secure a player in each of the price ranges. Easier to switch out to another player within the price range if necessary</a:t>
            </a:r>
          </a:p>
          <a:p>
            <a:r>
              <a:rPr lang="en-SG" dirty="0"/>
              <a:t> Implication: Need to keep a keen eye on up and rising players, buy them before the price increases </a:t>
            </a:r>
          </a:p>
        </p:txBody>
      </p:sp>
      <p:pic>
        <p:nvPicPr>
          <p:cNvPr id="9" name="Picture 8" descr="A football field with a group of players&#10;&#10;Description automatically generated">
            <a:extLst>
              <a:ext uri="{FF2B5EF4-FFF2-40B4-BE49-F238E27FC236}">
                <a16:creationId xmlns:a16="http://schemas.microsoft.com/office/drawing/2014/main" id="{8921C450-3111-2FC5-C7CD-8E34EA4E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372394"/>
            <a:ext cx="4819650" cy="4819650"/>
          </a:xfrm>
          <a:prstGeom prst="rect">
            <a:avLst/>
          </a:prstGeom>
        </p:spPr>
      </p:pic>
    </p:spTree>
    <p:extLst>
      <p:ext uri="{BB962C8B-B14F-4D97-AF65-F5344CB8AC3E}">
        <p14:creationId xmlns:p14="http://schemas.microsoft.com/office/powerpoint/2010/main" val="61207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CF01-88C4-2D58-AC15-11196F8A58B0}"/>
              </a:ext>
            </a:extLst>
          </p:cNvPr>
          <p:cNvSpPr>
            <a:spLocks noGrp="1"/>
          </p:cNvSpPr>
          <p:nvPr>
            <p:ph type="title"/>
          </p:nvPr>
        </p:nvSpPr>
        <p:spPr/>
        <p:txBody>
          <a:bodyPr/>
          <a:lstStyle/>
          <a:p>
            <a:r>
              <a:rPr lang="en-SG" dirty="0"/>
              <a:t>Squad</a:t>
            </a:r>
          </a:p>
        </p:txBody>
      </p:sp>
      <p:sp>
        <p:nvSpPr>
          <p:cNvPr id="3" name="Content Placeholder 2">
            <a:extLst>
              <a:ext uri="{FF2B5EF4-FFF2-40B4-BE49-F238E27FC236}">
                <a16:creationId xmlns:a16="http://schemas.microsoft.com/office/drawing/2014/main" id="{9AB9DB01-BE62-A7C8-C235-4A6DC695A3B0}"/>
              </a:ext>
            </a:extLst>
          </p:cNvPr>
          <p:cNvSpPr>
            <a:spLocks noGrp="1"/>
          </p:cNvSpPr>
          <p:nvPr>
            <p:ph idx="1"/>
          </p:nvPr>
        </p:nvSpPr>
        <p:spPr>
          <a:xfrm>
            <a:off x="6791324" y="1825625"/>
            <a:ext cx="4562475" cy="4351338"/>
          </a:xfrm>
        </p:spPr>
        <p:txBody>
          <a:bodyPr>
            <a:normAutofit lnSpcReduction="10000"/>
          </a:bodyPr>
          <a:lstStyle/>
          <a:p>
            <a:pPr>
              <a:buFontTx/>
              <a:buChar char="-"/>
            </a:pPr>
            <a:r>
              <a:rPr lang="en-SG" dirty="0" err="1"/>
              <a:t>Onana</a:t>
            </a:r>
            <a:r>
              <a:rPr lang="en-SG" dirty="0"/>
              <a:t> and Areola most owned GKs</a:t>
            </a:r>
          </a:p>
          <a:p>
            <a:pPr>
              <a:buFontTx/>
              <a:buChar char="-"/>
            </a:pPr>
            <a:r>
              <a:rPr lang="en-SG" dirty="0"/>
              <a:t>All defenders are most owned defenders for their slots</a:t>
            </a:r>
          </a:p>
          <a:p>
            <a:pPr>
              <a:buFontTx/>
              <a:buChar char="-"/>
            </a:pPr>
            <a:r>
              <a:rPr lang="en-SG" dirty="0"/>
              <a:t>All midfielders are most owned for their slots other than </a:t>
            </a:r>
            <a:r>
              <a:rPr lang="en-SG" dirty="0" err="1"/>
              <a:t>Soucek</a:t>
            </a:r>
            <a:r>
              <a:rPr lang="en-SG" dirty="0"/>
              <a:t> and Reed, chosen for their high Minutes Played and points earned</a:t>
            </a:r>
          </a:p>
          <a:p>
            <a:pPr>
              <a:buFontTx/>
              <a:buChar char="-"/>
            </a:pPr>
            <a:endParaRPr lang="en-SG" dirty="0"/>
          </a:p>
        </p:txBody>
      </p:sp>
      <p:pic>
        <p:nvPicPr>
          <p:cNvPr id="9" name="Picture 8">
            <a:extLst>
              <a:ext uri="{FF2B5EF4-FFF2-40B4-BE49-F238E27FC236}">
                <a16:creationId xmlns:a16="http://schemas.microsoft.com/office/drawing/2014/main" id="{B154A005-902B-643E-9583-FF94F0847260}"/>
              </a:ext>
            </a:extLst>
          </p:cNvPr>
          <p:cNvPicPr>
            <a:picLocks noChangeAspect="1"/>
          </p:cNvPicPr>
          <p:nvPr/>
        </p:nvPicPr>
        <p:blipFill>
          <a:blip r:embed="rId2"/>
          <a:stretch>
            <a:fillRect/>
          </a:stretch>
        </p:blipFill>
        <p:spPr>
          <a:xfrm>
            <a:off x="838200" y="1409355"/>
            <a:ext cx="5210902" cy="4934639"/>
          </a:xfrm>
          <a:prstGeom prst="rect">
            <a:avLst/>
          </a:prstGeom>
        </p:spPr>
      </p:pic>
    </p:spTree>
    <p:extLst>
      <p:ext uri="{BB962C8B-B14F-4D97-AF65-F5344CB8AC3E}">
        <p14:creationId xmlns:p14="http://schemas.microsoft.com/office/powerpoint/2010/main" val="41175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2AF8-2C32-EFAF-0968-AFD2B729E1E5}"/>
              </a:ext>
            </a:extLst>
          </p:cNvPr>
          <p:cNvSpPr>
            <a:spLocks noGrp="1"/>
          </p:cNvSpPr>
          <p:nvPr>
            <p:ph type="title"/>
          </p:nvPr>
        </p:nvSpPr>
        <p:spPr/>
        <p:txBody>
          <a:bodyPr/>
          <a:lstStyle/>
          <a:p>
            <a:r>
              <a:rPr lang="en-SG" dirty="0"/>
              <a:t>Next Actions</a:t>
            </a:r>
          </a:p>
        </p:txBody>
      </p:sp>
      <p:sp>
        <p:nvSpPr>
          <p:cNvPr id="3" name="Content Placeholder 2">
            <a:extLst>
              <a:ext uri="{FF2B5EF4-FFF2-40B4-BE49-F238E27FC236}">
                <a16:creationId xmlns:a16="http://schemas.microsoft.com/office/drawing/2014/main" id="{EEDC472B-35F1-BA77-5ECE-9CBB61F6C2E2}"/>
              </a:ext>
            </a:extLst>
          </p:cNvPr>
          <p:cNvSpPr>
            <a:spLocks noGrp="1"/>
          </p:cNvSpPr>
          <p:nvPr>
            <p:ph idx="1"/>
          </p:nvPr>
        </p:nvSpPr>
        <p:spPr/>
        <p:txBody>
          <a:bodyPr/>
          <a:lstStyle/>
          <a:p>
            <a:r>
              <a:rPr lang="en-SG" dirty="0"/>
              <a:t>Focus on collating data efficiently</a:t>
            </a:r>
          </a:p>
          <a:p>
            <a:pPr lvl="1"/>
            <a:r>
              <a:rPr lang="en-SG" dirty="0"/>
              <a:t>Most time was spent on this – difficult to actually work on this when school starts as I won’t have much time. Need to be able to quickly get the clean data that I want, then carry out the experiments that I want to</a:t>
            </a:r>
          </a:p>
          <a:p>
            <a:r>
              <a:rPr lang="en-SG" dirty="0"/>
              <a:t>How to predict the points haul for the next five matches?</a:t>
            </a:r>
          </a:p>
          <a:p>
            <a:pPr lvl="1"/>
            <a:r>
              <a:rPr lang="en-SG" dirty="0"/>
              <a:t>Based on form? Favourable fixtures?</a:t>
            </a:r>
          </a:p>
          <a:p>
            <a:r>
              <a:rPr lang="en-SG" dirty="0"/>
              <a:t>Good websites to follow</a:t>
            </a:r>
          </a:p>
          <a:p>
            <a:pPr lvl="1"/>
            <a:r>
              <a:rPr lang="en-SG"/>
              <a:t>www.fantasyfootballscout.co.uk</a:t>
            </a:r>
          </a:p>
        </p:txBody>
      </p:sp>
    </p:spTree>
    <p:extLst>
      <p:ext uri="{BB962C8B-B14F-4D97-AF65-F5344CB8AC3E}">
        <p14:creationId xmlns:p14="http://schemas.microsoft.com/office/powerpoint/2010/main" val="3399204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483</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Gameweek 1</vt:lpstr>
      <vt:lpstr>Purpose</vt:lpstr>
      <vt:lpstr>Summary of actions taken</vt:lpstr>
      <vt:lpstr>Results</vt:lpstr>
      <vt:lpstr>Template</vt:lpstr>
      <vt:lpstr>Squad</vt:lpstr>
      <vt:lpstr>Next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Gameweek 1</dc:title>
  <dc:creator>Student - Wang Siyang</dc:creator>
  <cp:lastModifiedBy>Student - Wang Siyang</cp:lastModifiedBy>
  <cp:revision>3</cp:revision>
  <dcterms:created xsi:type="dcterms:W3CDTF">2023-08-12T07:57:54Z</dcterms:created>
  <dcterms:modified xsi:type="dcterms:W3CDTF">2023-08-12T13:07:46Z</dcterms:modified>
</cp:coreProperties>
</file>