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58"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492" autoAdjust="0"/>
  </p:normalViewPr>
  <p:slideViewPr>
    <p:cSldViewPr snapToGrid="0">
      <p:cViewPr varScale="1">
        <p:scale>
          <a:sx n="63" d="100"/>
          <a:sy n="63" d="100"/>
        </p:scale>
        <p:origin x="14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97430-7C72-4374-A938-013C725A2A30}" type="datetimeFigureOut">
              <a:rPr lang="en-SG" smtClean="0"/>
              <a:t>24/8/2023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08148-5491-4153-BE00-98ABCA86BE40}" type="slidenum">
              <a:rPr lang="en-SG" smtClean="0"/>
              <a:t>‹#›</a:t>
            </a:fld>
            <a:endParaRPr lang="en-SG"/>
          </a:p>
        </p:txBody>
      </p:sp>
    </p:spTree>
    <p:extLst>
      <p:ext uri="{BB962C8B-B14F-4D97-AF65-F5344CB8AC3E}">
        <p14:creationId xmlns:p14="http://schemas.microsoft.com/office/powerpoint/2010/main" val="324355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Sql</a:t>
            </a:r>
            <a:r>
              <a:rPr lang="en-US" dirty="0"/>
              <a:t> code</a:t>
            </a:r>
          </a:p>
          <a:p>
            <a:endParaRPr lang="en-US" dirty="0"/>
          </a:p>
          <a:p>
            <a:r>
              <a:rPr lang="en-US" dirty="0"/>
              <a:t>CREATE TABLE gw2 (</a:t>
            </a:r>
          </a:p>
          <a:p>
            <a:r>
              <a:rPr lang="en-US" dirty="0"/>
              <a:t>name varchar(255),</a:t>
            </a:r>
          </a:p>
          <a:p>
            <a:r>
              <a:rPr lang="en-US" dirty="0"/>
              <a:t>position char(3) CHECK (position in ('GK', 'DEF', 'MID', 'FWD')),</a:t>
            </a:r>
          </a:p>
          <a:p>
            <a:r>
              <a:rPr lang="en-US" dirty="0"/>
              <a:t>team varchar(255),</a:t>
            </a:r>
          </a:p>
          <a:p>
            <a:r>
              <a:rPr lang="en-US" dirty="0" err="1"/>
              <a:t>xP</a:t>
            </a:r>
            <a:r>
              <a:rPr lang="en-US" dirty="0"/>
              <a:t> float,</a:t>
            </a:r>
          </a:p>
          <a:p>
            <a:r>
              <a:rPr lang="en-US" dirty="0" err="1"/>
              <a:t>total_points</a:t>
            </a:r>
            <a:r>
              <a:rPr lang="en-US" dirty="0"/>
              <a:t> integer);</a:t>
            </a:r>
          </a:p>
          <a:p>
            <a:endParaRPr lang="en-US" dirty="0"/>
          </a:p>
          <a:p>
            <a:r>
              <a:rPr lang="en-SG" dirty="0"/>
              <a:t>COPY gw2(name, position, team, </a:t>
            </a:r>
            <a:r>
              <a:rPr lang="en-SG" dirty="0" err="1"/>
              <a:t>xP</a:t>
            </a:r>
            <a:r>
              <a:rPr lang="en-SG" dirty="0"/>
              <a:t>, </a:t>
            </a:r>
            <a:r>
              <a:rPr lang="en-SG" dirty="0" err="1"/>
              <a:t>total_points</a:t>
            </a:r>
            <a:r>
              <a:rPr lang="en-SG" dirty="0"/>
              <a:t>)</a:t>
            </a:r>
          </a:p>
          <a:p>
            <a:r>
              <a:rPr lang="en-SG" dirty="0" err="1"/>
              <a:t>fpl</a:t>
            </a:r>
            <a:r>
              <a:rPr lang="en-SG" dirty="0"/>
              <a:t>-# FROM '/</a:t>
            </a:r>
            <a:r>
              <a:rPr lang="en-SG" dirty="0" err="1"/>
              <a:t>mnt</a:t>
            </a:r>
            <a:r>
              <a:rPr lang="en-SG" dirty="0"/>
              <a:t>/c/Users/siyang/Documents/GitHub/data-driven-</a:t>
            </a:r>
            <a:r>
              <a:rPr lang="en-SG" dirty="0" err="1"/>
              <a:t>fpl</a:t>
            </a:r>
            <a:r>
              <a:rPr lang="en-SG" dirty="0"/>
              <a:t>/23-24-season/gw3/gw2_modified.csv'</a:t>
            </a:r>
          </a:p>
          <a:p>
            <a:r>
              <a:rPr lang="en-SG" dirty="0" err="1"/>
              <a:t>fpl</a:t>
            </a:r>
            <a:r>
              <a:rPr lang="en-SG" dirty="0"/>
              <a:t>-# DELIMITER ','</a:t>
            </a:r>
          </a:p>
          <a:p>
            <a:r>
              <a:rPr lang="en-SG" dirty="0" err="1"/>
              <a:t>fpl</a:t>
            </a:r>
            <a:r>
              <a:rPr lang="en-SG" dirty="0"/>
              <a:t>-# CSV HEADER;</a:t>
            </a:r>
          </a:p>
        </p:txBody>
      </p:sp>
      <p:sp>
        <p:nvSpPr>
          <p:cNvPr id="4" name="Slide Number Placeholder 3"/>
          <p:cNvSpPr>
            <a:spLocks noGrp="1"/>
          </p:cNvSpPr>
          <p:nvPr>
            <p:ph type="sldNum" sz="quarter" idx="5"/>
          </p:nvPr>
        </p:nvSpPr>
        <p:spPr/>
        <p:txBody>
          <a:bodyPr/>
          <a:lstStyle/>
          <a:p>
            <a:fld id="{B7A08148-5491-4153-BE00-98ABCA86BE40}" type="slidenum">
              <a:rPr lang="en-SG" smtClean="0"/>
              <a:t>4</a:t>
            </a:fld>
            <a:endParaRPr lang="en-SG"/>
          </a:p>
        </p:txBody>
      </p:sp>
    </p:spTree>
    <p:extLst>
      <p:ext uri="{BB962C8B-B14F-4D97-AF65-F5344CB8AC3E}">
        <p14:creationId xmlns:p14="http://schemas.microsoft.com/office/powerpoint/2010/main" val="1659976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see that the most incorrect predictions are usually the ones that just happened to be popular in the week before, while those who are outscoring predictions often are rather unheard of</a:t>
            </a:r>
            <a:endParaRPr lang="en-SG" dirty="0"/>
          </a:p>
          <a:p>
            <a:endParaRPr lang="en-SG" dirty="0"/>
          </a:p>
          <a:p>
            <a:r>
              <a:rPr lang="en-SG" dirty="0" err="1"/>
              <a:t>Sql</a:t>
            </a:r>
            <a:r>
              <a:rPr lang="en-SG" dirty="0"/>
              <a:t> code: </a:t>
            </a:r>
          </a:p>
          <a:p>
            <a:r>
              <a:rPr lang="en-US" dirty="0"/>
              <a:t>SELECT *, </a:t>
            </a:r>
            <a:r>
              <a:rPr lang="en-US" dirty="0" err="1"/>
              <a:t>g.total_points</a:t>
            </a:r>
            <a:r>
              <a:rPr lang="en-US" dirty="0"/>
              <a:t> - </a:t>
            </a:r>
            <a:r>
              <a:rPr lang="en-US" dirty="0" err="1"/>
              <a:t>g.xP</a:t>
            </a:r>
            <a:r>
              <a:rPr lang="en-US" dirty="0"/>
              <a:t> AS diff</a:t>
            </a:r>
          </a:p>
          <a:p>
            <a:r>
              <a:rPr lang="en-US" dirty="0"/>
              <a:t>FROM gw2 g</a:t>
            </a:r>
          </a:p>
          <a:p>
            <a:r>
              <a:rPr lang="en-US" dirty="0"/>
              <a:t>ORDER BY diff;</a:t>
            </a:r>
            <a:endParaRPr lang="en-SG" dirty="0"/>
          </a:p>
        </p:txBody>
      </p:sp>
      <p:sp>
        <p:nvSpPr>
          <p:cNvPr id="4" name="Slide Number Placeholder 3"/>
          <p:cNvSpPr>
            <a:spLocks noGrp="1"/>
          </p:cNvSpPr>
          <p:nvPr>
            <p:ph type="sldNum" sz="quarter" idx="5"/>
          </p:nvPr>
        </p:nvSpPr>
        <p:spPr/>
        <p:txBody>
          <a:bodyPr/>
          <a:lstStyle/>
          <a:p>
            <a:fld id="{B7A08148-5491-4153-BE00-98ABCA86BE40}" type="slidenum">
              <a:rPr lang="en-SG" smtClean="0"/>
              <a:t>5</a:t>
            </a:fld>
            <a:endParaRPr lang="en-SG"/>
          </a:p>
        </p:txBody>
      </p:sp>
    </p:spTree>
    <p:extLst>
      <p:ext uri="{BB962C8B-B14F-4D97-AF65-F5344CB8AC3E}">
        <p14:creationId xmlns:p14="http://schemas.microsoft.com/office/powerpoint/2010/main" val="35554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3E0B-8F6E-0610-C62D-D90E45436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AA598CF-8585-D899-D2BF-37BD7D84E8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C60334E-7440-E17C-A226-EC6030ACCE51}"/>
              </a:ext>
            </a:extLst>
          </p:cNvPr>
          <p:cNvSpPr>
            <a:spLocks noGrp="1"/>
          </p:cNvSpPr>
          <p:nvPr>
            <p:ph type="dt" sz="half" idx="10"/>
          </p:nvPr>
        </p:nvSpPr>
        <p:spPr/>
        <p:txBody>
          <a:bodyPr/>
          <a:lstStyle/>
          <a:p>
            <a:fld id="{FAEACA8B-3B33-425E-846C-6346A581DBA3}" type="datetimeFigureOut">
              <a:rPr lang="en-SG" smtClean="0"/>
              <a:t>24/8/2023</a:t>
            </a:fld>
            <a:endParaRPr lang="en-SG"/>
          </a:p>
        </p:txBody>
      </p:sp>
      <p:sp>
        <p:nvSpPr>
          <p:cNvPr id="5" name="Footer Placeholder 4">
            <a:extLst>
              <a:ext uri="{FF2B5EF4-FFF2-40B4-BE49-F238E27FC236}">
                <a16:creationId xmlns:a16="http://schemas.microsoft.com/office/drawing/2014/main" id="{4E72F551-E839-866B-7EE4-FF809472AB4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6B5AAE4-4A4F-9123-AE12-7B00D768CEC2}"/>
              </a:ext>
            </a:extLst>
          </p:cNvPr>
          <p:cNvSpPr>
            <a:spLocks noGrp="1"/>
          </p:cNvSpPr>
          <p:nvPr>
            <p:ph type="sldNum" sz="quarter" idx="12"/>
          </p:nvPr>
        </p:nvSpPr>
        <p:spPr/>
        <p:txBody>
          <a:bodyPr/>
          <a:lstStyle/>
          <a:p>
            <a:fld id="{B78B9B17-C290-40C2-A4EA-A2CDAB0B0A91}" type="slidenum">
              <a:rPr lang="en-SG" smtClean="0"/>
              <a:t>‹#›</a:t>
            </a:fld>
            <a:endParaRPr lang="en-SG"/>
          </a:p>
        </p:txBody>
      </p:sp>
    </p:spTree>
    <p:extLst>
      <p:ext uri="{BB962C8B-B14F-4D97-AF65-F5344CB8AC3E}">
        <p14:creationId xmlns:p14="http://schemas.microsoft.com/office/powerpoint/2010/main" val="4268071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4201-35D3-11E2-E596-489B38057E2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AFBF394-D15C-C8F1-7D5C-A79397A4D5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DAAC403-7169-086B-C2BE-9F4BFFB7C8F2}"/>
              </a:ext>
            </a:extLst>
          </p:cNvPr>
          <p:cNvSpPr>
            <a:spLocks noGrp="1"/>
          </p:cNvSpPr>
          <p:nvPr>
            <p:ph type="dt" sz="half" idx="10"/>
          </p:nvPr>
        </p:nvSpPr>
        <p:spPr/>
        <p:txBody>
          <a:bodyPr/>
          <a:lstStyle/>
          <a:p>
            <a:fld id="{FAEACA8B-3B33-425E-846C-6346A581DBA3}" type="datetimeFigureOut">
              <a:rPr lang="en-SG" smtClean="0"/>
              <a:t>24/8/2023</a:t>
            </a:fld>
            <a:endParaRPr lang="en-SG"/>
          </a:p>
        </p:txBody>
      </p:sp>
      <p:sp>
        <p:nvSpPr>
          <p:cNvPr id="5" name="Footer Placeholder 4">
            <a:extLst>
              <a:ext uri="{FF2B5EF4-FFF2-40B4-BE49-F238E27FC236}">
                <a16:creationId xmlns:a16="http://schemas.microsoft.com/office/drawing/2014/main" id="{E2019743-65D4-DB60-1E43-DDC0BB43576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C76E286-1AE0-AA89-CBF7-D58982C69535}"/>
              </a:ext>
            </a:extLst>
          </p:cNvPr>
          <p:cNvSpPr>
            <a:spLocks noGrp="1"/>
          </p:cNvSpPr>
          <p:nvPr>
            <p:ph type="sldNum" sz="quarter" idx="12"/>
          </p:nvPr>
        </p:nvSpPr>
        <p:spPr/>
        <p:txBody>
          <a:bodyPr/>
          <a:lstStyle/>
          <a:p>
            <a:fld id="{B78B9B17-C290-40C2-A4EA-A2CDAB0B0A91}" type="slidenum">
              <a:rPr lang="en-SG" smtClean="0"/>
              <a:t>‹#›</a:t>
            </a:fld>
            <a:endParaRPr lang="en-SG"/>
          </a:p>
        </p:txBody>
      </p:sp>
    </p:spTree>
    <p:extLst>
      <p:ext uri="{BB962C8B-B14F-4D97-AF65-F5344CB8AC3E}">
        <p14:creationId xmlns:p14="http://schemas.microsoft.com/office/powerpoint/2010/main" val="284385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B7E23C-CC29-2D79-E7E0-37FABF53B6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583755E-E3C6-5348-A271-85BFD7501D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977A5CE-4CC0-AB27-36EC-27A017227E07}"/>
              </a:ext>
            </a:extLst>
          </p:cNvPr>
          <p:cNvSpPr>
            <a:spLocks noGrp="1"/>
          </p:cNvSpPr>
          <p:nvPr>
            <p:ph type="dt" sz="half" idx="10"/>
          </p:nvPr>
        </p:nvSpPr>
        <p:spPr/>
        <p:txBody>
          <a:bodyPr/>
          <a:lstStyle/>
          <a:p>
            <a:fld id="{FAEACA8B-3B33-425E-846C-6346A581DBA3}" type="datetimeFigureOut">
              <a:rPr lang="en-SG" smtClean="0"/>
              <a:t>24/8/2023</a:t>
            </a:fld>
            <a:endParaRPr lang="en-SG"/>
          </a:p>
        </p:txBody>
      </p:sp>
      <p:sp>
        <p:nvSpPr>
          <p:cNvPr id="5" name="Footer Placeholder 4">
            <a:extLst>
              <a:ext uri="{FF2B5EF4-FFF2-40B4-BE49-F238E27FC236}">
                <a16:creationId xmlns:a16="http://schemas.microsoft.com/office/drawing/2014/main" id="{B3963320-D61D-4D02-A82D-DF2B014810A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9876C60-E228-AC0A-F664-5393BDD6E8B0}"/>
              </a:ext>
            </a:extLst>
          </p:cNvPr>
          <p:cNvSpPr>
            <a:spLocks noGrp="1"/>
          </p:cNvSpPr>
          <p:nvPr>
            <p:ph type="sldNum" sz="quarter" idx="12"/>
          </p:nvPr>
        </p:nvSpPr>
        <p:spPr/>
        <p:txBody>
          <a:bodyPr/>
          <a:lstStyle/>
          <a:p>
            <a:fld id="{B78B9B17-C290-40C2-A4EA-A2CDAB0B0A91}" type="slidenum">
              <a:rPr lang="en-SG" smtClean="0"/>
              <a:t>‹#›</a:t>
            </a:fld>
            <a:endParaRPr lang="en-SG"/>
          </a:p>
        </p:txBody>
      </p:sp>
    </p:spTree>
    <p:extLst>
      <p:ext uri="{BB962C8B-B14F-4D97-AF65-F5344CB8AC3E}">
        <p14:creationId xmlns:p14="http://schemas.microsoft.com/office/powerpoint/2010/main" val="66498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9D58-1F5C-0E6A-46CB-113DB5CFC10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BD717F-33DE-C16E-6B0B-52DAF9CC86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40EF7D0-75B8-EC31-90C9-9AC96E9B5742}"/>
              </a:ext>
            </a:extLst>
          </p:cNvPr>
          <p:cNvSpPr>
            <a:spLocks noGrp="1"/>
          </p:cNvSpPr>
          <p:nvPr>
            <p:ph type="dt" sz="half" idx="10"/>
          </p:nvPr>
        </p:nvSpPr>
        <p:spPr/>
        <p:txBody>
          <a:bodyPr/>
          <a:lstStyle/>
          <a:p>
            <a:fld id="{FAEACA8B-3B33-425E-846C-6346A581DBA3}" type="datetimeFigureOut">
              <a:rPr lang="en-SG" smtClean="0"/>
              <a:t>24/8/2023</a:t>
            </a:fld>
            <a:endParaRPr lang="en-SG"/>
          </a:p>
        </p:txBody>
      </p:sp>
      <p:sp>
        <p:nvSpPr>
          <p:cNvPr id="5" name="Footer Placeholder 4">
            <a:extLst>
              <a:ext uri="{FF2B5EF4-FFF2-40B4-BE49-F238E27FC236}">
                <a16:creationId xmlns:a16="http://schemas.microsoft.com/office/drawing/2014/main" id="{62D40264-3BEC-C84A-8EDB-6AA3E91A315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8DCD58A-A167-4387-7325-40D451A744E4}"/>
              </a:ext>
            </a:extLst>
          </p:cNvPr>
          <p:cNvSpPr>
            <a:spLocks noGrp="1"/>
          </p:cNvSpPr>
          <p:nvPr>
            <p:ph type="sldNum" sz="quarter" idx="12"/>
          </p:nvPr>
        </p:nvSpPr>
        <p:spPr/>
        <p:txBody>
          <a:bodyPr/>
          <a:lstStyle/>
          <a:p>
            <a:fld id="{B78B9B17-C290-40C2-A4EA-A2CDAB0B0A91}" type="slidenum">
              <a:rPr lang="en-SG" smtClean="0"/>
              <a:t>‹#›</a:t>
            </a:fld>
            <a:endParaRPr lang="en-SG"/>
          </a:p>
        </p:txBody>
      </p:sp>
    </p:spTree>
    <p:extLst>
      <p:ext uri="{BB962C8B-B14F-4D97-AF65-F5344CB8AC3E}">
        <p14:creationId xmlns:p14="http://schemas.microsoft.com/office/powerpoint/2010/main" val="2795731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65F8-5E4F-A874-2BB2-8E3BC18949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CC88440-5DA8-1370-C979-25C3852FC9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2C9FB5-366E-E3E9-E2B1-0B7CE9137520}"/>
              </a:ext>
            </a:extLst>
          </p:cNvPr>
          <p:cNvSpPr>
            <a:spLocks noGrp="1"/>
          </p:cNvSpPr>
          <p:nvPr>
            <p:ph type="dt" sz="half" idx="10"/>
          </p:nvPr>
        </p:nvSpPr>
        <p:spPr/>
        <p:txBody>
          <a:bodyPr/>
          <a:lstStyle/>
          <a:p>
            <a:fld id="{FAEACA8B-3B33-425E-846C-6346A581DBA3}" type="datetimeFigureOut">
              <a:rPr lang="en-SG" smtClean="0"/>
              <a:t>24/8/2023</a:t>
            </a:fld>
            <a:endParaRPr lang="en-SG"/>
          </a:p>
        </p:txBody>
      </p:sp>
      <p:sp>
        <p:nvSpPr>
          <p:cNvPr id="5" name="Footer Placeholder 4">
            <a:extLst>
              <a:ext uri="{FF2B5EF4-FFF2-40B4-BE49-F238E27FC236}">
                <a16:creationId xmlns:a16="http://schemas.microsoft.com/office/drawing/2014/main" id="{E7BE3E83-9CF0-EC78-B124-F3734ACC1B2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6E5A2A8-7C6F-12AB-91BC-6F3935FCF9FB}"/>
              </a:ext>
            </a:extLst>
          </p:cNvPr>
          <p:cNvSpPr>
            <a:spLocks noGrp="1"/>
          </p:cNvSpPr>
          <p:nvPr>
            <p:ph type="sldNum" sz="quarter" idx="12"/>
          </p:nvPr>
        </p:nvSpPr>
        <p:spPr/>
        <p:txBody>
          <a:bodyPr/>
          <a:lstStyle/>
          <a:p>
            <a:fld id="{B78B9B17-C290-40C2-A4EA-A2CDAB0B0A91}" type="slidenum">
              <a:rPr lang="en-SG" smtClean="0"/>
              <a:t>‹#›</a:t>
            </a:fld>
            <a:endParaRPr lang="en-SG"/>
          </a:p>
        </p:txBody>
      </p:sp>
    </p:spTree>
    <p:extLst>
      <p:ext uri="{BB962C8B-B14F-4D97-AF65-F5344CB8AC3E}">
        <p14:creationId xmlns:p14="http://schemas.microsoft.com/office/powerpoint/2010/main" val="268246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E9BF-25ED-79A4-FBFB-9EA424EE769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A50D90B-0E3D-AE27-683D-64E4E7004D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03B018A-22DB-BBDA-36E7-D651E1E0C8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A8BECC1-036F-3A11-9BBF-369C39CE16EF}"/>
              </a:ext>
            </a:extLst>
          </p:cNvPr>
          <p:cNvSpPr>
            <a:spLocks noGrp="1"/>
          </p:cNvSpPr>
          <p:nvPr>
            <p:ph type="dt" sz="half" idx="10"/>
          </p:nvPr>
        </p:nvSpPr>
        <p:spPr/>
        <p:txBody>
          <a:bodyPr/>
          <a:lstStyle/>
          <a:p>
            <a:fld id="{FAEACA8B-3B33-425E-846C-6346A581DBA3}" type="datetimeFigureOut">
              <a:rPr lang="en-SG" smtClean="0"/>
              <a:t>24/8/2023</a:t>
            </a:fld>
            <a:endParaRPr lang="en-SG"/>
          </a:p>
        </p:txBody>
      </p:sp>
      <p:sp>
        <p:nvSpPr>
          <p:cNvPr id="6" name="Footer Placeholder 5">
            <a:extLst>
              <a:ext uri="{FF2B5EF4-FFF2-40B4-BE49-F238E27FC236}">
                <a16:creationId xmlns:a16="http://schemas.microsoft.com/office/drawing/2014/main" id="{CDF0BB26-E185-7E83-EECA-127F54C2215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E64335A-1751-867B-A456-F29F8B841ADB}"/>
              </a:ext>
            </a:extLst>
          </p:cNvPr>
          <p:cNvSpPr>
            <a:spLocks noGrp="1"/>
          </p:cNvSpPr>
          <p:nvPr>
            <p:ph type="sldNum" sz="quarter" idx="12"/>
          </p:nvPr>
        </p:nvSpPr>
        <p:spPr/>
        <p:txBody>
          <a:bodyPr/>
          <a:lstStyle/>
          <a:p>
            <a:fld id="{B78B9B17-C290-40C2-A4EA-A2CDAB0B0A91}" type="slidenum">
              <a:rPr lang="en-SG" smtClean="0"/>
              <a:t>‹#›</a:t>
            </a:fld>
            <a:endParaRPr lang="en-SG"/>
          </a:p>
        </p:txBody>
      </p:sp>
    </p:spTree>
    <p:extLst>
      <p:ext uri="{BB962C8B-B14F-4D97-AF65-F5344CB8AC3E}">
        <p14:creationId xmlns:p14="http://schemas.microsoft.com/office/powerpoint/2010/main" val="48146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E581-3219-6C7C-0E0E-E0B5C62307FA}"/>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91B39A1-1952-0F60-DEA3-B8CFC2F129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2EF44-CCF1-9E53-99BB-4F130CCBEE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E78C5D0-F599-C53F-332F-2BF031B6F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AAE3BD-D61E-8E96-5E42-6A1EEBADA1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89E70A7-05EB-B386-DE68-C30A3A696A99}"/>
              </a:ext>
            </a:extLst>
          </p:cNvPr>
          <p:cNvSpPr>
            <a:spLocks noGrp="1"/>
          </p:cNvSpPr>
          <p:nvPr>
            <p:ph type="dt" sz="half" idx="10"/>
          </p:nvPr>
        </p:nvSpPr>
        <p:spPr/>
        <p:txBody>
          <a:bodyPr/>
          <a:lstStyle/>
          <a:p>
            <a:fld id="{FAEACA8B-3B33-425E-846C-6346A581DBA3}" type="datetimeFigureOut">
              <a:rPr lang="en-SG" smtClean="0"/>
              <a:t>24/8/2023</a:t>
            </a:fld>
            <a:endParaRPr lang="en-SG"/>
          </a:p>
        </p:txBody>
      </p:sp>
      <p:sp>
        <p:nvSpPr>
          <p:cNvPr id="8" name="Footer Placeholder 7">
            <a:extLst>
              <a:ext uri="{FF2B5EF4-FFF2-40B4-BE49-F238E27FC236}">
                <a16:creationId xmlns:a16="http://schemas.microsoft.com/office/drawing/2014/main" id="{681FC674-FC06-541A-A797-8F810479E34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5001339-9967-B547-67CB-83233DACFF84}"/>
              </a:ext>
            </a:extLst>
          </p:cNvPr>
          <p:cNvSpPr>
            <a:spLocks noGrp="1"/>
          </p:cNvSpPr>
          <p:nvPr>
            <p:ph type="sldNum" sz="quarter" idx="12"/>
          </p:nvPr>
        </p:nvSpPr>
        <p:spPr/>
        <p:txBody>
          <a:bodyPr/>
          <a:lstStyle/>
          <a:p>
            <a:fld id="{B78B9B17-C290-40C2-A4EA-A2CDAB0B0A91}" type="slidenum">
              <a:rPr lang="en-SG" smtClean="0"/>
              <a:t>‹#›</a:t>
            </a:fld>
            <a:endParaRPr lang="en-SG"/>
          </a:p>
        </p:txBody>
      </p:sp>
    </p:spTree>
    <p:extLst>
      <p:ext uri="{BB962C8B-B14F-4D97-AF65-F5344CB8AC3E}">
        <p14:creationId xmlns:p14="http://schemas.microsoft.com/office/powerpoint/2010/main" val="357930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35F1-8EA3-464E-179B-49F6FB0A52E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720C07D-7FEA-565F-7671-87D668CD5ADF}"/>
              </a:ext>
            </a:extLst>
          </p:cNvPr>
          <p:cNvSpPr>
            <a:spLocks noGrp="1"/>
          </p:cNvSpPr>
          <p:nvPr>
            <p:ph type="dt" sz="half" idx="10"/>
          </p:nvPr>
        </p:nvSpPr>
        <p:spPr/>
        <p:txBody>
          <a:bodyPr/>
          <a:lstStyle/>
          <a:p>
            <a:fld id="{FAEACA8B-3B33-425E-846C-6346A581DBA3}" type="datetimeFigureOut">
              <a:rPr lang="en-SG" smtClean="0"/>
              <a:t>24/8/2023</a:t>
            </a:fld>
            <a:endParaRPr lang="en-SG"/>
          </a:p>
        </p:txBody>
      </p:sp>
      <p:sp>
        <p:nvSpPr>
          <p:cNvPr id="4" name="Footer Placeholder 3">
            <a:extLst>
              <a:ext uri="{FF2B5EF4-FFF2-40B4-BE49-F238E27FC236}">
                <a16:creationId xmlns:a16="http://schemas.microsoft.com/office/drawing/2014/main" id="{6633E5FB-2400-E191-3674-25BCB2A5362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EBB7F2E-4E74-9440-6EB2-BD72E7D9B5FC}"/>
              </a:ext>
            </a:extLst>
          </p:cNvPr>
          <p:cNvSpPr>
            <a:spLocks noGrp="1"/>
          </p:cNvSpPr>
          <p:nvPr>
            <p:ph type="sldNum" sz="quarter" idx="12"/>
          </p:nvPr>
        </p:nvSpPr>
        <p:spPr/>
        <p:txBody>
          <a:bodyPr/>
          <a:lstStyle/>
          <a:p>
            <a:fld id="{B78B9B17-C290-40C2-A4EA-A2CDAB0B0A91}" type="slidenum">
              <a:rPr lang="en-SG" smtClean="0"/>
              <a:t>‹#›</a:t>
            </a:fld>
            <a:endParaRPr lang="en-SG"/>
          </a:p>
        </p:txBody>
      </p:sp>
    </p:spTree>
    <p:extLst>
      <p:ext uri="{BB962C8B-B14F-4D97-AF65-F5344CB8AC3E}">
        <p14:creationId xmlns:p14="http://schemas.microsoft.com/office/powerpoint/2010/main" val="231824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386D2-D16E-C21C-0667-9E678217276D}"/>
              </a:ext>
            </a:extLst>
          </p:cNvPr>
          <p:cNvSpPr>
            <a:spLocks noGrp="1"/>
          </p:cNvSpPr>
          <p:nvPr>
            <p:ph type="dt" sz="half" idx="10"/>
          </p:nvPr>
        </p:nvSpPr>
        <p:spPr/>
        <p:txBody>
          <a:bodyPr/>
          <a:lstStyle/>
          <a:p>
            <a:fld id="{FAEACA8B-3B33-425E-846C-6346A581DBA3}" type="datetimeFigureOut">
              <a:rPr lang="en-SG" smtClean="0"/>
              <a:t>24/8/2023</a:t>
            </a:fld>
            <a:endParaRPr lang="en-SG"/>
          </a:p>
        </p:txBody>
      </p:sp>
      <p:sp>
        <p:nvSpPr>
          <p:cNvPr id="3" name="Footer Placeholder 2">
            <a:extLst>
              <a:ext uri="{FF2B5EF4-FFF2-40B4-BE49-F238E27FC236}">
                <a16:creationId xmlns:a16="http://schemas.microsoft.com/office/drawing/2014/main" id="{A59BDE28-B076-17D4-3C26-55640A204DB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401B763-0822-70A1-EF90-82FA3A294826}"/>
              </a:ext>
            </a:extLst>
          </p:cNvPr>
          <p:cNvSpPr>
            <a:spLocks noGrp="1"/>
          </p:cNvSpPr>
          <p:nvPr>
            <p:ph type="sldNum" sz="quarter" idx="12"/>
          </p:nvPr>
        </p:nvSpPr>
        <p:spPr/>
        <p:txBody>
          <a:bodyPr/>
          <a:lstStyle/>
          <a:p>
            <a:fld id="{B78B9B17-C290-40C2-A4EA-A2CDAB0B0A91}" type="slidenum">
              <a:rPr lang="en-SG" smtClean="0"/>
              <a:t>‹#›</a:t>
            </a:fld>
            <a:endParaRPr lang="en-SG"/>
          </a:p>
        </p:txBody>
      </p:sp>
    </p:spTree>
    <p:extLst>
      <p:ext uri="{BB962C8B-B14F-4D97-AF65-F5344CB8AC3E}">
        <p14:creationId xmlns:p14="http://schemas.microsoft.com/office/powerpoint/2010/main" val="145936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DCBD-9BB5-F2AF-CD10-3E1D00D57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18F3CAD-BD17-297C-0BCC-ADC752E69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2AD52A1-9486-E341-B78A-80A85974A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03C4BD-52E0-C9DA-E23E-9B634C6F0B26}"/>
              </a:ext>
            </a:extLst>
          </p:cNvPr>
          <p:cNvSpPr>
            <a:spLocks noGrp="1"/>
          </p:cNvSpPr>
          <p:nvPr>
            <p:ph type="dt" sz="half" idx="10"/>
          </p:nvPr>
        </p:nvSpPr>
        <p:spPr/>
        <p:txBody>
          <a:bodyPr/>
          <a:lstStyle/>
          <a:p>
            <a:fld id="{FAEACA8B-3B33-425E-846C-6346A581DBA3}" type="datetimeFigureOut">
              <a:rPr lang="en-SG" smtClean="0"/>
              <a:t>24/8/2023</a:t>
            </a:fld>
            <a:endParaRPr lang="en-SG"/>
          </a:p>
        </p:txBody>
      </p:sp>
      <p:sp>
        <p:nvSpPr>
          <p:cNvPr id="6" name="Footer Placeholder 5">
            <a:extLst>
              <a:ext uri="{FF2B5EF4-FFF2-40B4-BE49-F238E27FC236}">
                <a16:creationId xmlns:a16="http://schemas.microsoft.com/office/drawing/2014/main" id="{FD570F15-1E09-D752-BAAB-AA36CC0F488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ADE0F4-8E02-3340-132B-E4EA0EB6322B}"/>
              </a:ext>
            </a:extLst>
          </p:cNvPr>
          <p:cNvSpPr>
            <a:spLocks noGrp="1"/>
          </p:cNvSpPr>
          <p:nvPr>
            <p:ph type="sldNum" sz="quarter" idx="12"/>
          </p:nvPr>
        </p:nvSpPr>
        <p:spPr/>
        <p:txBody>
          <a:bodyPr/>
          <a:lstStyle/>
          <a:p>
            <a:fld id="{B78B9B17-C290-40C2-A4EA-A2CDAB0B0A91}" type="slidenum">
              <a:rPr lang="en-SG" smtClean="0"/>
              <a:t>‹#›</a:t>
            </a:fld>
            <a:endParaRPr lang="en-SG"/>
          </a:p>
        </p:txBody>
      </p:sp>
    </p:spTree>
    <p:extLst>
      <p:ext uri="{BB962C8B-B14F-4D97-AF65-F5344CB8AC3E}">
        <p14:creationId xmlns:p14="http://schemas.microsoft.com/office/powerpoint/2010/main" val="31579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2130-A2B1-4C0E-6D4C-9A56A4BB4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D3D05AA-D17A-6F1F-E5D5-E020FFE5AA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6D1BE12-C2CD-AC1A-25DE-4833F0A52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AA9FF-AA07-DAA5-4313-D6E42A7D0CEC}"/>
              </a:ext>
            </a:extLst>
          </p:cNvPr>
          <p:cNvSpPr>
            <a:spLocks noGrp="1"/>
          </p:cNvSpPr>
          <p:nvPr>
            <p:ph type="dt" sz="half" idx="10"/>
          </p:nvPr>
        </p:nvSpPr>
        <p:spPr/>
        <p:txBody>
          <a:bodyPr/>
          <a:lstStyle/>
          <a:p>
            <a:fld id="{FAEACA8B-3B33-425E-846C-6346A581DBA3}" type="datetimeFigureOut">
              <a:rPr lang="en-SG" smtClean="0"/>
              <a:t>24/8/2023</a:t>
            </a:fld>
            <a:endParaRPr lang="en-SG"/>
          </a:p>
        </p:txBody>
      </p:sp>
      <p:sp>
        <p:nvSpPr>
          <p:cNvPr id="6" name="Footer Placeholder 5">
            <a:extLst>
              <a:ext uri="{FF2B5EF4-FFF2-40B4-BE49-F238E27FC236}">
                <a16:creationId xmlns:a16="http://schemas.microsoft.com/office/drawing/2014/main" id="{48346F70-A80A-3F10-A56E-0492ECADF1D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0BFD31B-5124-9EB4-45FF-429BB17C1F8A}"/>
              </a:ext>
            </a:extLst>
          </p:cNvPr>
          <p:cNvSpPr>
            <a:spLocks noGrp="1"/>
          </p:cNvSpPr>
          <p:nvPr>
            <p:ph type="sldNum" sz="quarter" idx="12"/>
          </p:nvPr>
        </p:nvSpPr>
        <p:spPr/>
        <p:txBody>
          <a:bodyPr/>
          <a:lstStyle/>
          <a:p>
            <a:fld id="{B78B9B17-C290-40C2-A4EA-A2CDAB0B0A91}" type="slidenum">
              <a:rPr lang="en-SG" smtClean="0"/>
              <a:t>‹#›</a:t>
            </a:fld>
            <a:endParaRPr lang="en-SG"/>
          </a:p>
        </p:txBody>
      </p:sp>
    </p:spTree>
    <p:extLst>
      <p:ext uri="{BB962C8B-B14F-4D97-AF65-F5344CB8AC3E}">
        <p14:creationId xmlns:p14="http://schemas.microsoft.com/office/powerpoint/2010/main" val="3679322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2196CC-F3A4-C5D8-18EB-BAB6D24B8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3C98B2-4921-D0B2-4548-F65654246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7D73D21-D1E5-4B3F-0302-04725DF5F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ACA8B-3B33-425E-846C-6346A581DBA3}" type="datetimeFigureOut">
              <a:rPr lang="en-SG" smtClean="0"/>
              <a:t>24/8/2023</a:t>
            </a:fld>
            <a:endParaRPr lang="en-SG"/>
          </a:p>
        </p:txBody>
      </p:sp>
      <p:sp>
        <p:nvSpPr>
          <p:cNvPr id="5" name="Footer Placeholder 4">
            <a:extLst>
              <a:ext uri="{FF2B5EF4-FFF2-40B4-BE49-F238E27FC236}">
                <a16:creationId xmlns:a16="http://schemas.microsoft.com/office/drawing/2014/main" id="{480423C1-FC99-A559-8B6C-F3B93E19C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DC2FB57-2AE8-77CC-E4A4-0CDE514D1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B9B17-C290-40C2-A4EA-A2CDAB0B0A91}" type="slidenum">
              <a:rPr lang="en-SG" smtClean="0"/>
              <a:t>‹#›</a:t>
            </a:fld>
            <a:endParaRPr lang="en-SG"/>
          </a:p>
        </p:txBody>
      </p:sp>
    </p:spTree>
    <p:extLst>
      <p:ext uri="{BB962C8B-B14F-4D97-AF65-F5344CB8AC3E}">
        <p14:creationId xmlns:p14="http://schemas.microsoft.com/office/powerpoint/2010/main" val="307010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6C02-2617-4404-38D8-172B899C595A}"/>
              </a:ext>
            </a:extLst>
          </p:cNvPr>
          <p:cNvSpPr>
            <a:spLocks noGrp="1"/>
          </p:cNvSpPr>
          <p:nvPr>
            <p:ph type="ctrTitle"/>
          </p:nvPr>
        </p:nvSpPr>
        <p:spPr/>
        <p:txBody>
          <a:bodyPr/>
          <a:lstStyle/>
          <a:p>
            <a:r>
              <a:rPr lang="en-US" dirty="0" err="1"/>
              <a:t>Gameweek</a:t>
            </a:r>
            <a:r>
              <a:rPr lang="en-US" dirty="0"/>
              <a:t> 3</a:t>
            </a:r>
            <a:endParaRPr lang="en-SG" dirty="0"/>
          </a:p>
        </p:txBody>
      </p:sp>
      <p:sp>
        <p:nvSpPr>
          <p:cNvPr id="3" name="Subtitle 2">
            <a:extLst>
              <a:ext uri="{FF2B5EF4-FFF2-40B4-BE49-F238E27FC236}">
                <a16:creationId xmlns:a16="http://schemas.microsoft.com/office/drawing/2014/main" id="{E9021355-DAD6-A537-2B77-28FE01AE4C84}"/>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248770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91E5-1593-DF50-F14A-A41F08879F71}"/>
              </a:ext>
            </a:extLst>
          </p:cNvPr>
          <p:cNvSpPr>
            <a:spLocks noGrp="1"/>
          </p:cNvSpPr>
          <p:nvPr>
            <p:ph type="title"/>
          </p:nvPr>
        </p:nvSpPr>
        <p:spPr/>
        <p:txBody>
          <a:bodyPr/>
          <a:lstStyle/>
          <a:p>
            <a:r>
              <a:rPr lang="en-US" dirty="0"/>
              <a:t>Attacker Data</a:t>
            </a:r>
            <a:endParaRPr lang="en-SG" dirty="0"/>
          </a:p>
        </p:txBody>
      </p:sp>
      <p:pic>
        <p:nvPicPr>
          <p:cNvPr id="5" name="Content Placeholder 4">
            <a:extLst>
              <a:ext uri="{FF2B5EF4-FFF2-40B4-BE49-F238E27FC236}">
                <a16:creationId xmlns:a16="http://schemas.microsoft.com/office/drawing/2014/main" id="{5E5BD43B-ACAF-E4DF-27F9-1DA2512BD90E}"/>
              </a:ext>
            </a:extLst>
          </p:cNvPr>
          <p:cNvPicPr>
            <a:picLocks noGrp="1" noChangeAspect="1"/>
          </p:cNvPicPr>
          <p:nvPr>
            <p:ph idx="1"/>
          </p:nvPr>
        </p:nvPicPr>
        <p:blipFill>
          <a:blip r:embed="rId2"/>
          <a:stretch>
            <a:fillRect/>
          </a:stretch>
        </p:blipFill>
        <p:spPr>
          <a:xfrm>
            <a:off x="838200" y="2722091"/>
            <a:ext cx="10515600" cy="2558406"/>
          </a:xfrm>
        </p:spPr>
      </p:pic>
    </p:spTree>
    <p:extLst>
      <p:ext uri="{BB962C8B-B14F-4D97-AF65-F5344CB8AC3E}">
        <p14:creationId xmlns:p14="http://schemas.microsoft.com/office/powerpoint/2010/main" val="407321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4AA6-9AE6-63A4-AB2F-C1A872A979F0}"/>
              </a:ext>
            </a:extLst>
          </p:cNvPr>
          <p:cNvSpPr>
            <a:spLocks noGrp="1"/>
          </p:cNvSpPr>
          <p:nvPr>
            <p:ph type="title"/>
          </p:nvPr>
        </p:nvSpPr>
        <p:spPr/>
        <p:txBody>
          <a:bodyPr/>
          <a:lstStyle/>
          <a:p>
            <a:r>
              <a:rPr lang="en-US" dirty="0"/>
              <a:t>Defender Data</a:t>
            </a:r>
            <a:endParaRPr lang="en-SG" dirty="0"/>
          </a:p>
        </p:txBody>
      </p:sp>
      <p:pic>
        <p:nvPicPr>
          <p:cNvPr id="7" name="Content Placeholder 6">
            <a:extLst>
              <a:ext uri="{FF2B5EF4-FFF2-40B4-BE49-F238E27FC236}">
                <a16:creationId xmlns:a16="http://schemas.microsoft.com/office/drawing/2014/main" id="{E1BC2A93-E1CE-5596-A32B-F9D7038DCD35}"/>
              </a:ext>
            </a:extLst>
          </p:cNvPr>
          <p:cNvPicPr>
            <a:picLocks noGrp="1" noChangeAspect="1"/>
          </p:cNvPicPr>
          <p:nvPr>
            <p:ph idx="1"/>
          </p:nvPr>
        </p:nvPicPr>
        <p:blipFill>
          <a:blip r:embed="rId2"/>
          <a:stretch>
            <a:fillRect/>
          </a:stretch>
        </p:blipFill>
        <p:spPr>
          <a:xfrm>
            <a:off x="838200" y="2268180"/>
            <a:ext cx="10515600" cy="3466227"/>
          </a:xfrm>
        </p:spPr>
      </p:pic>
    </p:spTree>
    <p:extLst>
      <p:ext uri="{BB962C8B-B14F-4D97-AF65-F5344CB8AC3E}">
        <p14:creationId xmlns:p14="http://schemas.microsoft.com/office/powerpoint/2010/main" val="75237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50F7-4B6B-3442-D587-684EB67844E1}"/>
              </a:ext>
            </a:extLst>
          </p:cNvPr>
          <p:cNvSpPr>
            <a:spLocks noGrp="1"/>
          </p:cNvSpPr>
          <p:nvPr>
            <p:ph type="title"/>
          </p:nvPr>
        </p:nvSpPr>
        <p:spPr/>
        <p:txBody>
          <a:bodyPr/>
          <a:lstStyle/>
          <a:p>
            <a:r>
              <a:rPr lang="en-US" dirty="0"/>
              <a:t>Difference in </a:t>
            </a:r>
            <a:r>
              <a:rPr lang="en-US" dirty="0" err="1"/>
              <a:t>xP</a:t>
            </a:r>
            <a:r>
              <a:rPr lang="en-US" dirty="0"/>
              <a:t> vs </a:t>
            </a:r>
            <a:r>
              <a:rPr lang="en-US" dirty="0" err="1"/>
              <a:t>total_points</a:t>
            </a:r>
            <a:r>
              <a:rPr lang="en-US" dirty="0"/>
              <a:t> (lowest)</a:t>
            </a:r>
            <a:endParaRPr lang="en-SG" dirty="0"/>
          </a:p>
        </p:txBody>
      </p:sp>
      <p:pic>
        <p:nvPicPr>
          <p:cNvPr id="5" name="Content Placeholder 4">
            <a:extLst>
              <a:ext uri="{FF2B5EF4-FFF2-40B4-BE49-F238E27FC236}">
                <a16:creationId xmlns:a16="http://schemas.microsoft.com/office/drawing/2014/main" id="{EA98BFB8-447D-0B32-D092-8360CDAC3228}"/>
              </a:ext>
            </a:extLst>
          </p:cNvPr>
          <p:cNvPicPr>
            <a:picLocks noGrp="1" noChangeAspect="1"/>
          </p:cNvPicPr>
          <p:nvPr>
            <p:ph idx="1"/>
          </p:nvPr>
        </p:nvPicPr>
        <p:blipFill>
          <a:blip r:embed="rId3"/>
          <a:stretch>
            <a:fillRect/>
          </a:stretch>
        </p:blipFill>
        <p:spPr>
          <a:xfrm>
            <a:off x="1938433" y="1825625"/>
            <a:ext cx="8315134" cy="4351338"/>
          </a:xfrm>
        </p:spPr>
      </p:pic>
    </p:spTree>
    <p:extLst>
      <p:ext uri="{BB962C8B-B14F-4D97-AF65-F5344CB8AC3E}">
        <p14:creationId xmlns:p14="http://schemas.microsoft.com/office/powerpoint/2010/main" val="225277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523D-F886-CBC7-10D4-C8F4780DC318}"/>
              </a:ext>
            </a:extLst>
          </p:cNvPr>
          <p:cNvSpPr>
            <a:spLocks noGrp="1"/>
          </p:cNvSpPr>
          <p:nvPr>
            <p:ph type="title"/>
          </p:nvPr>
        </p:nvSpPr>
        <p:spPr/>
        <p:txBody>
          <a:bodyPr/>
          <a:lstStyle/>
          <a:p>
            <a:r>
              <a:rPr lang="en-US" dirty="0"/>
              <a:t>Difference in </a:t>
            </a:r>
            <a:r>
              <a:rPr lang="en-US" dirty="0" err="1"/>
              <a:t>xP</a:t>
            </a:r>
            <a:r>
              <a:rPr lang="en-US" dirty="0"/>
              <a:t> vs </a:t>
            </a:r>
            <a:r>
              <a:rPr lang="en-US" dirty="0" err="1"/>
              <a:t>total_points</a:t>
            </a:r>
            <a:r>
              <a:rPr lang="en-US" dirty="0"/>
              <a:t> (highest)</a:t>
            </a:r>
            <a:endParaRPr lang="en-SG" dirty="0"/>
          </a:p>
        </p:txBody>
      </p:sp>
      <p:pic>
        <p:nvPicPr>
          <p:cNvPr id="5" name="Content Placeholder 4">
            <a:extLst>
              <a:ext uri="{FF2B5EF4-FFF2-40B4-BE49-F238E27FC236}">
                <a16:creationId xmlns:a16="http://schemas.microsoft.com/office/drawing/2014/main" id="{B1003BF2-E501-8C14-5E13-D488FD2BC090}"/>
              </a:ext>
            </a:extLst>
          </p:cNvPr>
          <p:cNvPicPr>
            <a:picLocks noGrp="1" noChangeAspect="1"/>
          </p:cNvPicPr>
          <p:nvPr>
            <p:ph idx="1"/>
          </p:nvPr>
        </p:nvPicPr>
        <p:blipFill>
          <a:blip r:embed="rId3"/>
          <a:stretch>
            <a:fillRect/>
          </a:stretch>
        </p:blipFill>
        <p:spPr>
          <a:xfrm>
            <a:off x="3045552" y="1825625"/>
            <a:ext cx="6100896" cy="4351338"/>
          </a:xfrm>
          <a:prstGeom prst="rect">
            <a:avLst/>
          </a:prstGeom>
        </p:spPr>
      </p:pic>
    </p:spTree>
    <p:extLst>
      <p:ext uri="{BB962C8B-B14F-4D97-AF65-F5344CB8AC3E}">
        <p14:creationId xmlns:p14="http://schemas.microsoft.com/office/powerpoint/2010/main" val="265357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CED5-4B02-DB80-3015-ED1E6C4CD129}"/>
              </a:ext>
            </a:extLst>
          </p:cNvPr>
          <p:cNvSpPr>
            <a:spLocks noGrp="1"/>
          </p:cNvSpPr>
          <p:nvPr>
            <p:ph type="title"/>
          </p:nvPr>
        </p:nvSpPr>
        <p:spPr/>
        <p:txBody>
          <a:bodyPr/>
          <a:lstStyle/>
          <a:p>
            <a:r>
              <a:rPr lang="en-US" dirty="0"/>
              <a:t>Final Squad</a:t>
            </a:r>
            <a:endParaRPr lang="en-SG" dirty="0"/>
          </a:p>
        </p:txBody>
      </p:sp>
      <p:pic>
        <p:nvPicPr>
          <p:cNvPr id="9" name="Content Placeholder 8">
            <a:extLst>
              <a:ext uri="{FF2B5EF4-FFF2-40B4-BE49-F238E27FC236}">
                <a16:creationId xmlns:a16="http://schemas.microsoft.com/office/drawing/2014/main" id="{972F6511-3E2D-B77A-6B0F-DAFAAAAA15FF}"/>
              </a:ext>
            </a:extLst>
          </p:cNvPr>
          <p:cNvPicPr>
            <a:picLocks noGrp="1" noChangeAspect="1"/>
          </p:cNvPicPr>
          <p:nvPr>
            <p:ph sz="half" idx="1"/>
          </p:nvPr>
        </p:nvPicPr>
        <p:blipFill>
          <a:blip r:embed="rId2"/>
          <a:stretch>
            <a:fillRect/>
          </a:stretch>
        </p:blipFill>
        <p:spPr>
          <a:xfrm>
            <a:off x="1160530" y="1825625"/>
            <a:ext cx="4536939" cy="4351338"/>
          </a:xfrm>
        </p:spPr>
      </p:pic>
      <p:sp>
        <p:nvSpPr>
          <p:cNvPr id="7" name="Content Placeholder 6">
            <a:extLst>
              <a:ext uri="{FF2B5EF4-FFF2-40B4-BE49-F238E27FC236}">
                <a16:creationId xmlns:a16="http://schemas.microsoft.com/office/drawing/2014/main" id="{0DEF2031-171B-8BA6-13A5-D2657E6CF423}"/>
              </a:ext>
            </a:extLst>
          </p:cNvPr>
          <p:cNvSpPr>
            <a:spLocks noGrp="1"/>
          </p:cNvSpPr>
          <p:nvPr>
            <p:ph sz="half" idx="2"/>
          </p:nvPr>
        </p:nvSpPr>
        <p:spPr/>
        <p:txBody>
          <a:bodyPr/>
          <a:lstStyle/>
          <a:p>
            <a:r>
              <a:rPr lang="en-US" dirty="0" err="1"/>
              <a:t>Baldock</a:t>
            </a:r>
            <a:r>
              <a:rPr lang="en-US" dirty="0"/>
              <a:t> -&gt; Beyer</a:t>
            </a:r>
          </a:p>
          <a:p>
            <a:r>
              <a:rPr lang="en-US" dirty="0"/>
              <a:t>Reed -&gt; Enzo</a:t>
            </a:r>
          </a:p>
          <a:p>
            <a:r>
              <a:rPr lang="en-US" dirty="0"/>
              <a:t>TAA remains on pitch as he is a big game player (?) not very data driven</a:t>
            </a:r>
          </a:p>
          <a:p>
            <a:r>
              <a:rPr lang="en-US" dirty="0" err="1"/>
              <a:t>Soucek</a:t>
            </a:r>
            <a:r>
              <a:rPr lang="en-US" dirty="0"/>
              <a:t> benched, harder game than </a:t>
            </a:r>
            <a:r>
              <a:rPr lang="en-US" dirty="0" err="1"/>
              <a:t>enzo</a:t>
            </a:r>
            <a:endParaRPr lang="en-SG" dirty="0"/>
          </a:p>
        </p:txBody>
      </p:sp>
    </p:spTree>
    <p:extLst>
      <p:ext uri="{BB962C8B-B14F-4D97-AF65-F5344CB8AC3E}">
        <p14:creationId xmlns:p14="http://schemas.microsoft.com/office/powerpoint/2010/main" val="1491084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209</Words>
  <Application>Microsoft Office PowerPoint</Application>
  <PresentationFormat>Widescreen</PresentationFormat>
  <Paragraphs>31</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Gameweek 3</vt:lpstr>
      <vt:lpstr>Attacker Data</vt:lpstr>
      <vt:lpstr>Defender Data</vt:lpstr>
      <vt:lpstr>Difference in xP vs total_points (lowest)</vt:lpstr>
      <vt:lpstr>Difference in xP vs total_points (highest)</vt:lpstr>
      <vt:lpstr>Final Squad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Gameweek 3</dc:title>
  <dc:creator>Student - Wang Siyang</dc:creator>
  <cp:lastModifiedBy>Student - Wang Siyang</cp:lastModifiedBy>
  <cp:revision>1</cp:revision>
  <dcterms:created xsi:type="dcterms:W3CDTF">2023-08-24T14:34:46Z</dcterms:created>
  <dcterms:modified xsi:type="dcterms:W3CDTF">2023-08-24T15:23:29Z</dcterms:modified>
</cp:coreProperties>
</file>