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4" r:id="rId4"/>
    <p:sldId id="261" r:id="rId5"/>
    <p:sldId id="263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492" autoAdjust="0"/>
  </p:normalViewPr>
  <p:slideViewPr>
    <p:cSldViewPr snapToGrid="0">
      <p:cViewPr varScale="1">
        <p:scale>
          <a:sx n="48" d="100"/>
          <a:sy n="48" d="100"/>
        </p:scale>
        <p:origin x="67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97430-7C72-4374-A938-013C725A2A30}" type="datetimeFigureOut">
              <a:rPr lang="en-SG" smtClean="0"/>
              <a:t>31/8/2023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08148-5491-4153-BE00-98ABCA86BE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355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code</a:t>
            </a:r>
          </a:p>
          <a:p>
            <a:endParaRPr lang="en-US" dirty="0"/>
          </a:p>
          <a:p>
            <a:r>
              <a:rPr lang="en-US" dirty="0"/>
              <a:t>CREATE TABLE gw2 (</a:t>
            </a:r>
          </a:p>
          <a:p>
            <a:r>
              <a:rPr lang="en-US" dirty="0"/>
              <a:t>name varchar(255),</a:t>
            </a:r>
          </a:p>
          <a:p>
            <a:r>
              <a:rPr lang="en-US" dirty="0"/>
              <a:t>position char(3) CHECK (position in ('GK', 'DEF', 'MID', 'FWD')),</a:t>
            </a:r>
          </a:p>
          <a:p>
            <a:r>
              <a:rPr lang="en-US" dirty="0"/>
              <a:t>team varchar(255),</a:t>
            </a:r>
          </a:p>
          <a:p>
            <a:r>
              <a:rPr lang="en-US" dirty="0" err="1"/>
              <a:t>xP</a:t>
            </a:r>
            <a:r>
              <a:rPr lang="en-US" dirty="0"/>
              <a:t> float,</a:t>
            </a:r>
          </a:p>
          <a:p>
            <a:r>
              <a:rPr lang="en-US" dirty="0" err="1"/>
              <a:t>total_points</a:t>
            </a:r>
            <a:r>
              <a:rPr lang="en-US" dirty="0"/>
              <a:t> integer);</a:t>
            </a:r>
          </a:p>
          <a:p>
            <a:endParaRPr lang="en-US" dirty="0"/>
          </a:p>
          <a:p>
            <a:r>
              <a:rPr lang="en-SG" dirty="0"/>
              <a:t>COPY gw2(name, position, team, </a:t>
            </a:r>
            <a:r>
              <a:rPr lang="en-SG" dirty="0" err="1"/>
              <a:t>xP</a:t>
            </a:r>
            <a:r>
              <a:rPr lang="en-SG" dirty="0"/>
              <a:t>, </a:t>
            </a:r>
            <a:r>
              <a:rPr lang="en-SG" dirty="0" err="1"/>
              <a:t>total_points</a:t>
            </a:r>
            <a:r>
              <a:rPr lang="en-SG" dirty="0"/>
              <a:t>)</a:t>
            </a:r>
          </a:p>
          <a:p>
            <a:r>
              <a:rPr lang="en-SG" dirty="0" err="1"/>
              <a:t>fpl</a:t>
            </a:r>
            <a:r>
              <a:rPr lang="en-SG" dirty="0"/>
              <a:t>-# FROM '/</a:t>
            </a:r>
            <a:r>
              <a:rPr lang="en-SG" dirty="0" err="1"/>
              <a:t>mnt</a:t>
            </a:r>
            <a:r>
              <a:rPr lang="en-SG" dirty="0"/>
              <a:t>/c/Users/siyang/Documents/GitHub/data-driven-</a:t>
            </a:r>
            <a:r>
              <a:rPr lang="en-SG" dirty="0" err="1"/>
              <a:t>fpl</a:t>
            </a:r>
            <a:r>
              <a:rPr lang="en-SG" dirty="0"/>
              <a:t>/23-24-season/gw3/gw2_modified.csv'</a:t>
            </a:r>
          </a:p>
          <a:p>
            <a:r>
              <a:rPr lang="en-SG" dirty="0" err="1"/>
              <a:t>fpl</a:t>
            </a:r>
            <a:r>
              <a:rPr lang="en-SG" dirty="0"/>
              <a:t>-# DELIMITER ','</a:t>
            </a:r>
          </a:p>
          <a:p>
            <a:r>
              <a:rPr lang="en-SG" dirty="0" err="1"/>
              <a:t>fpl</a:t>
            </a:r>
            <a:r>
              <a:rPr lang="en-SG" dirty="0"/>
              <a:t>-# CSV HEADER;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08148-5491-4153-BE00-98ABCA86BE40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9976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 TABLE gw3_players 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fpl</a:t>
            </a:r>
            <a:r>
              <a:rPr lang="en-US" dirty="0"/>
              <a:t>(# name varchar(255),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fpl</a:t>
            </a:r>
            <a:r>
              <a:rPr lang="en-US" dirty="0"/>
              <a:t>(# position char(3) CHECK (position in ('GK', 'DEF', 'MID', 'FWD')),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team varchar(255),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fpl</a:t>
            </a:r>
            <a:r>
              <a:rPr lang="en-US" dirty="0"/>
              <a:t>(# </a:t>
            </a:r>
            <a:r>
              <a:rPr lang="en-US" dirty="0" err="1"/>
              <a:t>expected_goal_involvements</a:t>
            </a:r>
            <a:r>
              <a:rPr lang="en-US" dirty="0"/>
              <a:t> float,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fpl</a:t>
            </a:r>
            <a:r>
              <a:rPr lang="en-US" dirty="0"/>
              <a:t>(# element integer,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fpl</a:t>
            </a:r>
            <a:r>
              <a:rPr lang="en-US" dirty="0"/>
              <a:t>(# </a:t>
            </a:r>
            <a:r>
              <a:rPr lang="en-US" dirty="0" err="1"/>
              <a:t>total_points</a:t>
            </a:r>
            <a:r>
              <a:rPr lang="en-US" dirty="0"/>
              <a:t> integer);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gw3_players(name,position,team,element,expected_goal_involvements,total_points)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'/</a:t>
            </a:r>
            <a:r>
              <a:rPr lang="en-US" dirty="0" err="1"/>
              <a:t>mnt</a:t>
            </a:r>
            <a:r>
              <a:rPr lang="en-US" dirty="0"/>
              <a:t>/c/Users/siyang/Documents/GitHub/data-driven-</a:t>
            </a:r>
            <a:r>
              <a:rPr lang="en-US" dirty="0" err="1"/>
              <a:t>fpl</a:t>
            </a:r>
            <a:r>
              <a:rPr lang="en-US" dirty="0"/>
              <a:t>/23-24-season/gw4/merged_gw.csv'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DELIMITER ','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CSV HEADER;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Top twenty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Chose Matty Cash, has end product with high average </a:t>
            </a:r>
            <a:r>
              <a:rPr lang="en-US" dirty="0" err="1"/>
              <a:t>xGI</a:t>
            </a:r>
            <a:r>
              <a:rPr lang="en-US" dirty="0"/>
              <a:t> to boot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SELECT name, avg(</a:t>
            </a:r>
            <a:r>
              <a:rPr lang="en-US" dirty="0" err="1"/>
              <a:t>egi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gw3_players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WHERE position = ‘DEF' GROUP BY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ORDER BY avg(</a:t>
            </a:r>
            <a:r>
              <a:rPr lang="en-US" dirty="0" err="1"/>
              <a:t>egi</a:t>
            </a:r>
            <a:r>
              <a:rPr lang="en-US" dirty="0"/>
              <a:t>) DESC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LIMIT 20;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08148-5491-4153-BE00-98ABCA86BE40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545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Top twenty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Chose Pape </a:t>
            </a:r>
            <a:r>
              <a:rPr lang="en-US" dirty="0" err="1"/>
              <a:t>Matar</a:t>
            </a:r>
            <a:r>
              <a:rPr lang="en-US" dirty="0"/>
              <a:t> </a:t>
            </a:r>
            <a:r>
              <a:rPr lang="en-US" dirty="0" err="1"/>
              <a:t>Sarr</a:t>
            </a:r>
            <a:r>
              <a:rPr lang="en-US" dirty="0"/>
              <a:t> (24</a:t>
            </a:r>
            <a:r>
              <a:rPr lang="en-US" baseline="30000" dirty="0"/>
              <a:t>th</a:t>
            </a:r>
            <a:r>
              <a:rPr lang="en-US" dirty="0"/>
              <a:t>), because of budgetary concerns.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Has got the goals and the assists to back it up as well.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SELECT name, avg(</a:t>
            </a:r>
            <a:r>
              <a:rPr lang="en-US" dirty="0" err="1"/>
              <a:t>egi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gw3_players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WHERE position = 'FWD' GROUP BY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ORDER BY avg(</a:t>
            </a:r>
            <a:r>
              <a:rPr lang="en-US" dirty="0" err="1"/>
              <a:t>egi</a:t>
            </a:r>
            <a:r>
              <a:rPr lang="en-US" dirty="0"/>
              <a:t>) DESC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LIMIT 20;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08148-5491-4153-BE00-98ABCA86BE40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5403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Top twenty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Chose </a:t>
            </a:r>
            <a:r>
              <a:rPr lang="en-US" dirty="0" err="1"/>
              <a:t>Yoane</a:t>
            </a:r>
            <a:r>
              <a:rPr lang="en-US" dirty="0"/>
              <a:t> </a:t>
            </a:r>
            <a:r>
              <a:rPr lang="en-US" dirty="0" err="1"/>
              <a:t>Wissa</a:t>
            </a:r>
            <a:r>
              <a:rPr lang="en-US" dirty="0"/>
              <a:t>, has end product with high average </a:t>
            </a:r>
            <a:r>
              <a:rPr lang="en-US" dirty="0" err="1"/>
              <a:t>xGI</a:t>
            </a:r>
            <a:r>
              <a:rPr lang="en-US" dirty="0"/>
              <a:t> to boot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Earlier forwards are too expensive. Morris has less games played so far, less accurate.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Though it is impressive that playing in a shit team, Morris has good expected goal involvements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SELECT name, avg(</a:t>
            </a:r>
            <a:r>
              <a:rPr lang="en-US" dirty="0" err="1"/>
              <a:t>egi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gw3_players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WHERE position = 'FWD' GROUP BY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ORDER BY avg(</a:t>
            </a:r>
            <a:r>
              <a:rPr lang="en-US" dirty="0" err="1"/>
              <a:t>egi</a:t>
            </a:r>
            <a:r>
              <a:rPr lang="en-US" dirty="0"/>
              <a:t>) DESC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LIMIT 20;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08148-5491-4153-BE00-98ABCA86BE40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661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3E0B-8F6E-0610-C62D-D90E45436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598CF-8585-D899-D2BF-37BD7D84E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0334E-7440-E17C-A226-EC6030AC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CA8B-3B33-425E-846C-6346A581DBA3}" type="datetimeFigureOut">
              <a:rPr lang="en-SG" smtClean="0"/>
              <a:t>31/8/2023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2F551-E839-866B-7EE4-FF809472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5AAE4-4A4F-9123-AE12-7B00D768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9B17-C290-40C2-A4EA-A2CDAB0B0A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807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4201-35D3-11E2-E596-489B3805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BF394-D15C-C8F1-7D5C-A79397A4D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AC403-7169-086B-C2BE-9F4BFFB7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CA8B-3B33-425E-846C-6346A581DBA3}" type="datetimeFigureOut">
              <a:rPr lang="en-SG" smtClean="0"/>
              <a:t>31/8/2023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19743-65D4-DB60-1E43-DDC0BB43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6E286-1AE0-AA89-CBF7-D58982C6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9B17-C290-40C2-A4EA-A2CDAB0B0A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385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7E23C-CC29-2D79-E7E0-37FABF53B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3755E-E3C6-5348-A271-85BFD7501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7A5CE-4CC0-AB27-36EC-27A01722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CA8B-3B33-425E-846C-6346A581DBA3}" type="datetimeFigureOut">
              <a:rPr lang="en-SG" smtClean="0"/>
              <a:t>31/8/2023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63320-D61D-4D02-A82D-DF2B0148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76C60-E228-AC0A-F664-5393BDD6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9B17-C290-40C2-A4EA-A2CDAB0B0A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498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9D58-1F5C-0E6A-46CB-113DB5CF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D717F-33DE-C16E-6B0B-52DAF9CC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F7D0-75B8-EC31-90C9-9AC96E9B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CA8B-3B33-425E-846C-6346A581DBA3}" type="datetimeFigureOut">
              <a:rPr lang="en-SG" smtClean="0"/>
              <a:t>31/8/2023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0264-3BEC-C84A-8EDB-6AA3E91A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CD58A-A167-4387-7325-40D451A7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9B17-C290-40C2-A4EA-A2CDAB0B0A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573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65F8-5E4F-A874-2BB2-8E3BC189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88440-5DA8-1370-C979-25C3852FC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C9FB5-366E-E3E9-E2B1-0B7CE913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CA8B-3B33-425E-846C-6346A581DBA3}" type="datetimeFigureOut">
              <a:rPr lang="en-SG" smtClean="0"/>
              <a:t>31/8/2023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3E83-9CF0-EC78-B124-F3734ACC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5A2A8-7C6F-12AB-91BC-6F3935FC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9B17-C290-40C2-A4EA-A2CDAB0B0A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24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E9BF-25ED-79A4-FBFB-9EA424EE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D90B-0E3D-AE27-683D-64E4E7004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B018A-22DB-BBDA-36E7-D651E1E0C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BECC1-036F-3A11-9BBF-369C39CE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CA8B-3B33-425E-846C-6346A581DBA3}" type="datetimeFigureOut">
              <a:rPr lang="en-SG" smtClean="0"/>
              <a:t>31/8/2023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0BB26-E185-7E83-EECA-127F54C2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4335A-1751-867B-A456-F29F8B84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9B17-C290-40C2-A4EA-A2CDAB0B0A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146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E581-3219-6C7C-0E0E-E0B5C623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B39A1-1952-0F60-DEA3-B8CFC2F12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2EF44-CCF1-9E53-99BB-4F130CCBE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8C5D0-F599-C53F-332F-2BF031B6F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AE3BD-D61E-8E96-5E42-6A1EEBADA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E70A7-05EB-B386-DE68-C30A3A69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CA8B-3B33-425E-846C-6346A581DBA3}" type="datetimeFigureOut">
              <a:rPr lang="en-SG" smtClean="0"/>
              <a:t>31/8/2023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FC674-FC06-541A-A797-8F810479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001339-9967-B547-67CB-83233DAC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9B17-C290-40C2-A4EA-A2CDAB0B0A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930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35F1-8EA3-464E-179B-49F6FB0A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0C07D-7FEA-565F-7671-87D668CD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CA8B-3B33-425E-846C-6346A581DBA3}" type="datetimeFigureOut">
              <a:rPr lang="en-SG" smtClean="0"/>
              <a:t>31/8/2023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3E5FB-2400-E191-3674-25BCB2A5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B7F2E-4E74-9440-6EB2-BD72E7D9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9B17-C290-40C2-A4EA-A2CDAB0B0A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824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386D2-D16E-C21C-0667-9E678217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CA8B-3B33-425E-846C-6346A581DBA3}" type="datetimeFigureOut">
              <a:rPr lang="en-SG" smtClean="0"/>
              <a:t>31/8/2023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BDE28-B076-17D4-3C26-55640A20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1B763-0822-70A1-EF90-82FA3A29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9B17-C290-40C2-A4EA-A2CDAB0B0A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936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DCBD-9BB5-F2AF-CD10-3E1D00D5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F3CAD-BD17-297C-0BCC-ADC752E69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D52A1-9486-E341-B78A-80A85974A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3C4BD-52E0-C9DA-E23E-9B634C6F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CA8B-3B33-425E-846C-6346A581DBA3}" type="datetimeFigureOut">
              <a:rPr lang="en-SG" smtClean="0"/>
              <a:t>31/8/2023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70F15-1E09-D752-BAAB-AA36CC0F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DE0F4-8E02-3340-132B-E4EA0EB6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9B17-C290-40C2-A4EA-A2CDAB0B0A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79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2130-A2B1-4C0E-6D4C-9A56A4BB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3D05AA-D17A-6F1F-E5D5-E020FFE5A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1BE12-C2CD-AC1A-25DE-4833F0A52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AA9FF-AA07-DAA5-4313-D6E42A7D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CA8B-3B33-425E-846C-6346A581DBA3}" type="datetimeFigureOut">
              <a:rPr lang="en-SG" smtClean="0"/>
              <a:t>31/8/2023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46F70-A80A-3F10-A56E-0492ECADF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FD31B-5124-9EB4-45FF-429BB17C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9B17-C290-40C2-A4EA-A2CDAB0B0A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932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196CC-F3A4-C5D8-18EB-BAB6D24B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C98B2-4921-D0B2-4548-F65654246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73D21-D1E5-4B3F-0302-04725DF5F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ACA8B-3B33-425E-846C-6346A581DBA3}" type="datetimeFigureOut">
              <a:rPr lang="en-SG" smtClean="0"/>
              <a:t>31/8/2023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423C1-FC99-A559-8B6C-F3B93E19C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2FB57-2AE8-77CC-E4A4-0CDE514D1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B9B17-C290-40C2-A4EA-A2CDAB0B0A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010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36C02-2617-4404-38D8-172B899C5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Gameweek</a:t>
            </a:r>
            <a:r>
              <a:rPr lang="en-US" dirty="0"/>
              <a:t> 3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21355-DAD6-A537-2B77-28FE01AE4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770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50F7-4B6B-3442-D587-684EB678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new players based on </a:t>
            </a:r>
            <a:r>
              <a:rPr lang="en-US" dirty="0" err="1"/>
              <a:t>xGI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49886-02EC-BE65-0ED9-9298AB04F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be high on the charts</a:t>
            </a:r>
          </a:p>
          <a:p>
            <a:r>
              <a:rPr lang="en-US" dirty="0"/>
              <a:t>Need to be having end product as well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277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21CA-E05B-BDC9-80B4-41EC09A8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Players who needed to be transferred out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EDE17-423C-4FA9-18FF-D22DCF9FF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Gabriel unlikely to play a key role</a:t>
            </a:r>
          </a:p>
          <a:p>
            <a:r>
              <a:rPr lang="en-US" dirty="0" err="1"/>
              <a:t>Soucek</a:t>
            </a:r>
            <a:r>
              <a:rPr lang="en-US" dirty="0"/>
              <a:t> is injured with concussion</a:t>
            </a:r>
          </a:p>
          <a:p>
            <a:r>
              <a:rPr lang="en-US" dirty="0"/>
              <a:t>Joao Pedro needs more time to adjust to new surroundings</a:t>
            </a:r>
          </a:p>
        </p:txBody>
      </p:sp>
    </p:spTree>
    <p:extLst>
      <p:ext uri="{BB962C8B-B14F-4D97-AF65-F5344CB8AC3E}">
        <p14:creationId xmlns:p14="http://schemas.microsoft.com/office/powerpoint/2010/main" val="166330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523D-F886-CBC7-10D4-C8F4780D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</a:t>
            </a:r>
            <a:r>
              <a:rPr lang="en-US" dirty="0" err="1"/>
              <a:t>xGI</a:t>
            </a:r>
            <a:r>
              <a:rPr lang="en-US" dirty="0"/>
              <a:t> for the past 3 weeks (DEF)</a:t>
            </a:r>
            <a:endParaRPr lang="en-SG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0AFA33C-CFFE-4BC9-EFFE-671A9CA1D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5987" y="1825625"/>
            <a:ext cx="4180025" cy="4351338"/>
          </a:xfrm>
        </p:spPr>
      </p:pic>
    </p:spTree>
    <p:extLst>
      <p:ext uri="{BB962C8B-B14F-4D97-AF65-F5344CB8AC3E}">
        <p14:creationId xmlns:p14="http://schemas.microsoft.com/office/powerpoint/2010/main" val="265357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523D-F886-CBC7-10D4-C8F4780D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</a:t>
            </a:r>
            <a:r>
              <a:rPr lang="en-US" dirty="0" err="1"/>
              <a:t>xGI</a:t>
            </a:r>
            <a:r>
              <a:rPr lang="en-US" dirty="0"/>
              <a:t> for the past 3 weeks (MID)</a:t>
            </a:r>
            <a:endParaRPr lang="en-SG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3D296E9-8190-7F8F-2B76-0CEBB5BC9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0140" y="1825625"/>
            <a:ext cx="3311720" cy="4351338"/>
          </a:xfrm>
        </p:spPr>
      </p:pic>
    </p:spTree>
    <p:extLst>
      <p:ext uri="{BB962C8B-B14F-4D97-AF65-F5344CB8AC3E}">
        <p14:creationId xmlns:p14="http://schemas.microsoft.com/office/powerpoint/2010/main" val="395653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523D-F886-CBC7-10D4-C8F4780D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</a:t>
            </a:r>
            <a:r>
              <a:rPr lang="en-US" dirty="0" err="1"/>
              <a:t>xGI</a:t>
            </a:r>
            <a:r>
              <a:rPr lang="en-US" dirty="0"/>
              <a:t> for the past 3 weeks (FWD)</a:t>
            </a:r>
            <a:endParaRPr lang="en-SG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EEE260-2E94-39CF-94AD-B8BF758A7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43659" y="1825625"/>
            <a:ext cx="5304682" cy="4351338"/>
          </a:xfrm>
        </p:spPr>
      </p:pic>
    </p:spTree>
    <p:extLst>
      <p:ext uri="{BB962C8B-B14F-4D97-AF65-F5344CB8AC3E}">
        <p14:creationId xmlns:p14="http://schemas.microsoft.com/office/powerpoint/2010/main" val="63969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CED5-4B02-DB80-3015-ED1E6C4C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Squad</a:t>
            </a:r>
            <a:endParaRPr lang="en-S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EF2031-171B-8BA6-13A5-D2657E6CF4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Gabriel -&gt; Cash</a:t>
            </a:r>
          </a:p>
          <a:p>
            <a:r>
              <a:rPr lang="en-US" dirty="0" err="1"/>
              <a:t>Mitoma</a:t>
            </a:r>
            <a:r>
              <a:rPr lang="en-US" dirty="0"/>
              <a:t> -&gt; </a:t>
            </a:r>
            <a:r>
              <a:rPr lang="en-US" dirty="0" err="1"/>
              <a:t>Sarr</a:t>
            </a:r>
            <a:endParaRPr lang="en-US" dirty="0"/>
          </a:p>
          <a:p>
            <a:r>
              <a:rPr lang="en-US" dirty="0"/>
              <a:t>Joao Pedro -&gt; </a:t>
            </a:r>
            <a:r>
              <a:rPr lang="en-US" dirty="0" err="1"/>
              <a:t>Wissa</a:t>
            </a:r>
            <a:endParaRPr lang="en-US" dirty="0"/>
          </a:p>
          <a:p>
            <a:r>
              <a:rPr lang="en-US" dirty="0" err="1"/>
              <a:t>Onana</a:t>
            </a:r>
            <a:r>
              <a:rPr lang="en-US" dirty="0"/>
              <a:t> -&gt; Areola (</a:t>
            </a:r>
            <a:r>
              <a:rPr lang="en-US"/>
              <a:t>Easier fixture)</a:t>
            </a:r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07E0EE-F1FB-B63F-6BF8-451BE720B0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7559" y="1825625"/>
            <a:ext cx="4102881" cy="4351338"/>
          </a:xfrm>
        </p:spPr>
      </p:pic>
    </p:spTree>
    <p:extLst>
      <p:ext uri="{BB962C8B-B14F-4D97-AF65-F5344CB8AC3E}">
        <p14:creationId xmlns:p14="http://schemas.microsoft.com/office/powerpoint/2010/main" val="149108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492</Words>
  <Application>Microsoft Office PowerPoint</Application>
  <PresentationFormat>Widescreen</PresentationFormat>
  <Paragraphs>73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Gameweek 3</vt:lpstr>
      <vt:lpstr>Choose new players based on xGI</vt:lpstr>
      <vt:lpstr>Players who needed to be transferred out</vt:lpstr>
      <vt:lpstr>Average xGI for the past 3 weeks (DEF)</vt:lpstr>
      <vt:lpstr>Average xGI for the past 3 weeks (MID)</vt:lpstr>
      <vt:lpstr>Average xGI for the past 3 weeks (FWD)</vt:lpstr>
      <vt:lpstr>Final Squad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Gameweek 3</dc:title>
  <dc:creator>Student - Wang Siyang</dc:creator>
  <cp:lastModifiedBy>Siyang Wang</cp:lastModifiedBy>
  <cp:revision>2</cp:revision>
  <dcterms:created xsi:type="dcterms:W3CDTF">2023-08-24T14:34:46Z</dcterms:created>
  <dcterms:modified xsi:type="dcterms:W3CDTF">2023-08-31T15:27:16Z</dcterms:modified>
</cp:coreProperties>
</file>