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5B36-7C46-B449-CDC5-0FA61EAFB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34F5F-E469-B3E2-60F2-FA5776D8D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6F036-BA0F-F3A2-DBC9-1ECF0727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9D1F-B4D1-60CB-7AF8-4604D780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C96E-BB72-280E-40BC-2F17D608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87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2E63-0AA0-DE63-504B-5F525BAA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F436B-D30D-AD61-A439-E5FC18FAE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4174-7D8C-69DC-05A0-C804976F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A1677-817E-61BE-579C-06F5675B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312E-B60E-748A-39CF-4F081B16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67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7E9E5-261C-72B7-C92E-25B440FBF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97C04-C190-D4D8-4F04-A3EE47D1B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7D57-6555-F219-CB51-A704F81F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A7B0-5F92-4F44-3AC0-20F707A8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6427-B9D3-20D6-EF3C-520F70E6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71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C865-2DA9-800F-E3AB-E9256E58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B3C7-BF20-2C8E-F338-3A886CAF0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F801-A585-CB19-158B-95C9A284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32AAC-94CE-E13C-C969-FB167DC1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BA04B-0D88-7792-7EC3-91ACA232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927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EE93-B3F1-4A2F-47EB-87545FA7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0BB7D-89E0-7BA5-D25D-8D2B0333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9D0B-D5BE-41CA-D696-81B747B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79A4-4838-B596-2196-E816912E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E99E-6931-2689-0B38-58811DFE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60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AAF1-C056-59E5-B336-59B3C2B3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A228-0FBD-6C1E-CC85-D3DC6A874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624B7-EE77-8756-82E3-962A2E67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B4C88-8CBF-1804-0471-728F88F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FBD77-7011-9890-DDF6-E38D3700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C2B85-B212-4E09-ABB0-E7733A5F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30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466E-2FC4-11C8-424E-A0A70AAE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440A-5201-B528-FF62-D90E40ED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1064D-AA92-A244-92A2-D33166A1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42C66-74A8-F44D-71EE-27296D8A0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08362-29DA-7943-0DF7-75860EE44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8C97A-4650-37A1-4B0C-632E3C8C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EB7A9-7D83-E10E-70C9-4135731F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FCDE1-C6BD-AEA5-8524-D29F54F0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9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7A03-0F6E-5C6B-3D66-44A38989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5A528-7E29-F4AD-9EE4-D8691D39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03FDB-C681-D1AC-D8F6-97325D6D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408C0-4921-B7BC-8E3E-732C4443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85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1FD57-5BFC-887F-5EEA-ADD92F31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118EF-B5D3-BEFE-0618-36B984A1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1562A-CADD-7956-468E-B4764679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2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FAB-519E-6CCD-A784-16E565B9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898A-6D27-E67C-0E66-5B894C76C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C42EE-18E1-E780-6973-DC6B71D75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80CA5-D430-8437-A148-15ED9805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BA284-3691-AF52-936E-5FC3ABCC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CDC7B-888C-16E0-708D-F9018078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76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ECD2-D225-E8D4-8B65-E00DFFB6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A58DE-E6B4-EA8E-9454-05868F587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C0BFF-8F23-34F2-2C95-DF25AFD99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F94FF-EF72-A87E-3391-9B224186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C2BB7-730C-E98D-48E8-90AA4C7A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3CB4-D336-596B-C136-7C400B22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53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E2C5A-486E-E1FB-3AB2-ECAE731D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704EF-71FF-D2E5-CFB4-219034DB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051-5FB4-41C6-C18C-258D44583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B17A-5717-463B-9E6C-F6B842D799A4}" type="datetimeFigureOut">
              <a:rPr lang="en-SG" smtClean="0"/>
              <a:t>17/8/2023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DE5B-EF75-7B86-64DA-82399121A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96E7-8DDC-A69F-C85D-EB78BA244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CCBB0-637C-4F1D-B698-FD03F0926A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44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zEuweGrHvc" TargetMode="External"/><Relationship Id="rId2" Type="http://schemas.openxmlformats.org/officeDocument/2006/relationships/hyperlink" Target="http://www.fantasyfootballscout.co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1C42-0DC1-6847-2EF7-C739B00B9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Gameweek</a:t>
            </a:r>
            <a:r>
              <a:rPr lang="en-SG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20654-44B9-6CE3-9128-81C7290A6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Purpose, summary, results, squad, next actions</a:t>
            </a:r>
          </a:p>
        </p:txBody>
      </p:sp>
    </p:spTree>
    <p:extLst>
      <p:ext uri="{BB962C8B-B14F-4D97-AF65-F5344CB8AC3E}">
        <p14:creationId xmlns:p14="http://schemas.microsoft.com/office/powerpoint/2010/main" val="209826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21BD-5280-571A-31EC-DE0EB84D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A65D-215E-9818-E4A7-C86E9AC6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amass </a:t>
            </a:r>
            <a:r>
              <a:rPr lang="en-SG" dirty="0">
                <a:solidFill>
                  <a:srgbClr val="FF0000"/>
                </a:solidFill>
              </a:rPr>
              <a:t>as many points in FPL </a:t>
            </a:r>
            <a:r>
              <a:rPr lang="en-SG" dirty="0"/>
              <a:t>using </a:t>
            </a:r>
            <a:r>
              <a:rPr lang="en-SG" dirty="0">
                <a:solidFill>
                  <a:srgbClr val="FF0000"/>
                </a:solidFill>
              </a:rPr>
              <a:t>Data Driven Methods </a:t>
            </a:r>
            <a:r>
              <a:rPr lang="en-SG" dirty="0"/>
              <a:t>as far as possible</a:t>
            </a:r>
          </a:p>
          <a:p>
            <a:pPr lvl="1"/>
            <a:r>
              <a:rPr lang="en-SG" dirty="0"/>
              <a:t>Side Goal 1: How can we better manipulate the data that was provided by </a:t>
            </a:r>
            <a:r>
              <a:rPr lang="en-SG" dirty="0" err="1"/>
              <a:t>Vaastav</a:t>
            </a:r>
            <a:r>
              <a:rPr lang="en-SG" dirty="0"/>
              <a:t>?</a:t>
            </a:r>
          </a:p>
          <a:p>
            <a:pPr lvl="2"/>
            <a:r>
              <a:rPr lang="en-SG" dirty="0"/>
              <a:t>Answer: Learn some database management techniques</a:t>
            </a:r>
          </a:p>
        </p:txBody>
      </p:sp>
    </p:spTree>
    <p:extLst>
      <p:ext uri="{BB962C8B-B14F-4D97-AF65-F5344CB8AC3E}">
        <p14:creationId xmlns:p14="http://schemas.microsoft.com/office/powerpoint/2010/main" val="231551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3D4D-37FC-A150-96E0-D90F8CEB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actions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5FAE-3343-020F-3C54-06A6F341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Predict points with Linear Regression (ML)</a:t>
            </a:r>
          </a:p>
          <a:p>
            <a:r>
              <a:rPr lang="en-SG" dirty="0"/>
              <a:t>Learn SQL from 7 Databases in 7 days book</a:t>
            </a:r>
          </a:p>
        </p:txBody>
      </p:sp>
    </p:spTree>
    <p:extLst>
      <p:ext uri="{BB962C8B-B14F-4D97-AF65-F5344CB8AC3E}">
        <p14:creationId xmlns:p14="http://schemas.microsoft.com/office/powerpoint/2010/main" val="328034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4940-C7C1-6DFF-33C4-ED980F36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2934-BFD9-C8AA-7310-7E78FCA5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Predict points </a:t>
            </a:r>
          </a:p>
          <a:p>
            <a:pPr lvl="1"/>
            <a:r>
              <a:rPr lang="en-SG" dirty="0"/>
              <a:t>R^2 of previous match’s form data is very low with the next week’s points gained</a:t>
            </a:r>
          </a:p>
          <a:p>
            <a:r>
              <a:rPr lang="en-SG" dirty="0"/>
              <a:t>Learn SQL</a:t>
            </a:r>
          </a:p>
        </p:txBody>
      </p:sp>
    </p:spTree>
    <p:extLst>
      <p:ext uri="{BB962C8B-B14F-4D97-AF65-F5344CB8AC3E}">
        <p14:creationId xmlns:p14="http://schemas.microsoft.com/office/powerpoint/2010/main" val="28637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093F98-A857-DB99-9300-596FD047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39616"/>
            <a:ext cx="5210902" cy="4904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9CF01-88C4-2D58-AC15-11196F8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Squad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B01-BE62-A7C8-C235-4A6DC695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324" y="1825625"/>
            <a:ext cx="4562475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Stick with the same team</a:t>
            </a:r>
          </a:p>
          <a:p>
            <a:pPr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75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2AF8-2C32-EFAF-0968-AFD2B729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Next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472B-35F1-BA77-5ECE-9CBB61F6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Who are the best people to transfer?</a:t>
            </a:r>
          </a:p>
          <a:p>
            <a:pPr lvl="1"/>
            <a:r>
              <a:rPr lang="en-SG" dirty="0"/>
              <a:t>Someone whose transfer </a:t>
            </a:r>
            <a:r>
              <a:rPr lang="en-SG"/>
              <a:t>value is going up?</a:t>
            </a:r>
            <a:endParaRPr lang="en-SG" dirty="0"/>
          </a:p>
          <a:p>
            <a:r>
              <a:rPr lang="en-SG" dirty="0"/>
              <a:t>Good websites to follow</a:t>
            </a:r>
          </a:p>
          <a:p>
            <a:pPr lvl="1"/>
            <a:r>
              <a:rPr lang="en-SG" dirty="0">
                <a:hlinkClick r:id="rId2"/>
              </a:rPr>
              <a:t>www.fantasyfootballscout.co.uk</a:t>
            </a:r>
            <a:endParaRPr lang="en-SG" dirty="0"/>
          </a:p>
          <a:p>
            <a:pPr lvl="1"/>
            <a:r>
              <a:rPr lang="en-SG" dirty="0">
                <a:hlinkClick r:id="rId3"/>
              </a:rPr>
              <a:t>https://www.youtube.com/watch?v=LzEuweGrHvc</a:t>
            </a:r>
            <a:r>
              <a:rPr lang="en-SG" dirty="0"/>
              <a:t> </a:t>
            </a:r>
          </a:p>
          <a:p>
            <a:pPr lvl="2"/>
            <a:r>
              <a:rPr lang="en-SG" dirty="0"/>
              <a:t>Great talk by former winner with a mathematical perspective. Is his version of “modelling” the same as our linear regression? How can we implement it?</a:t>
            </a:r>
          </a:p>
        </p:txBody>
      </p:sp>
    </p:spTree>
    <p:extLst>
      <p:ext uri="{BB962C8B-B14F-4D97-AF65-F5344CB8AC3E}">
        <p14:creationId xmlns:p14="http://schemas.microsoft.com/office/powerpoint/2010/main" val="339920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Gameweek 2</vt:lpstr>
      <vt:lpstr>Purpose</vt:lpstr>
      <vt:lpstr>Summary of actions taken</vt:lpstr>
      <vt:lpstr>Results</vt:lpstr>
      <vt:lpstr>Squad</vt:lpstr>
      <vt:lpstr>Next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Gameweek 2</dc:title>
  <dc:creator>Student - Wang Siyang</dc:creator>
  <cp:lastModifiedBy>Student - Wang Siyang</cp:lastModifiedBy>
  <cp:revision>1</cp:revision>
  <dcterms:created xsi:type="dcterms:W3CDTF">2023-08-17T07:45:39Z</dcterms:created>
  <dcterms:modified xsi:type="dcterms:W3CDTF">2023-08-17T08:08:05Z</dcterms:modified>
</cp:coreProperties>
</file>