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70B95-CE99-D133-6249-A0F12536D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67EE42-4ACA-D325-CA93-311AE9F1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E8C27-BEA9-D186-2CEA-CAA2074B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B8F27E-1C35-5E7C-8D97-DDFADE1B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EA7604-E282-991C-05F4-4C215534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6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3FBA-0012-50DB-62F7-DBBE0F71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E082F5-49BC-B272-24FE-B8BBD975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244F9-CE8C-A76E-38FD-6D342CEC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ADE43-392B-0A98-79A9-DA37831E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CC439-E917-173F-F3E6-CF3A751F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6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99589-3050-2137-121E-EB4AEE28A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630C3-2D8B-211B-1DE5-6BA02C30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66BCE-BC3D-7661-10DD-2B720D16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6D5C9-81E5-9357-7CE9-E8325040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F899F6-8218-FDAF-2471-32103003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28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F9832-EAA6-873D-3662-C70A697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B3C3D-2AFC-786F-CD23-72E2019A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0E9A6-3A91-173D-7540-2F0D7526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AF12A-4A70-E688-2E88-65A0ACCF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7F1AF-E3B8-1A33-F9E8-6DBC3C70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EDCEB-376E-8AA3-AA58-7F1D237A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C659BF-8CFB-84ED-9821-D238949C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16E76-1D84-18F3-B59B-6A50656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A7BA0-86C1-3543-2DD8-A2BE168D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5B8E-6A7B-22B8-D300-8A3C608E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B61FD-D8F3-036C-7170-3FFB249C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A6870-27EA-9C6F-715E-40D5F8173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CD6CB0-93DB-2409-C5F7-BA35E821C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F9CFA-A447-FD89-8E4F-C39A06EE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419D33-EB06-447B-3576-256E71F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FA6E7A-24BC-CF40-BCA9-9820FE06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0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D4C8D-6C10-7ADD-737F-404FAF6D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2C9331-E914-F699-9803-2AAFBFFA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F26D59-5D2A-A510-F620-37948A783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97BBBA-3AEA-38AC-F662-FF0A4718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57AE38-ED7B-61CF-C1B1-141712D12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3CD2C2-4EF3-F1D2-B220-4947F4E2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C6DEFF-B8F5-F161-812A-0F81BBC1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2E1E0D-461E-94A4-4EF1-4D4F53AA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6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2FF4B-9BC2-2CDD-BDEB-08C537EF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A82293-A10E-454D-9C3D-10E7083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13F35F-C7D0-E282-36FB-AE5BC011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0F75B-269E-8114-1C98-86FFB580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B059CA-3EDF-7C60-16B8-6C897291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7729F5-C524-6336-C681-7C71494D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09F45C-9EAB-89E6-C5BE-F20801CF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0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F1B82-B0A4-7D24-F518-752290E6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BE72C-935B-C050-9C74-FC99064A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1C9A36-C363-39B2-1085-BEB58F02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CA3295-BB91-B2D7-21B3-2AA67EC7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C2812A-440F-D692-E055-8C6202BB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B58EE9-30C8-ED2C-A807-A1D40D6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24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C0606-FCC4-E70D-73CC-E4CCEB91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D1D383-98F7-4542-2EE4-3CC0A52CB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ACE492-98A7-2BE1-7869-14AB1A48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45B5F-3A09-308D-17C4-C1BB32E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6E8FF-D6C7-3831-371E-89C84A1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6044E8-44B6-D501-525F-763AEC8C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0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833339-D12B-AE2A-E0D3-EDBC2069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0A5F27-5186-9BB0-4E2C-1A239223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E674ED-15F8-5446-3BBC-3A9ECA669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9864-38B7-4153-ABF0-F8C4F9294A2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70419-7547-EE99-8FDF-884C8C7DE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E4CA6-F687-A326-B016-60565FF05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8761-12BB-443C-8C6F-34D23544A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2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E2DC92-C6A6-5ED0-938A-39D76703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04" y="503042"/>
            <a:ext cx="3115110" cy="325800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294210-E289-B6A9-01CD-1B46BF3FC10D}"/>
              </a:ext>
            </a:extLst>
          </p:cNvPr>
          <p:cNvSpPr txBox="1"/>
          <p:nvPr/>
        </p:nvSpPr>
        <p:spPr>
          <a:xfrm>
            <a:off x="5393094" y="9610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同一條長條圖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5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52C2-6D68-1FE8-AF7C-95D15A5D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" y="0"/>
            <a:ext cx="552061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7B57C9-8B63-3583-949B-3B33CAC33387}"/>
              </a:ext>
            </a:extLst>
          </p:cNvPr>
          <p:cNvSpPr txBox="1"/>
          <p:nvPr/>
        </p:nvSpPr>
        <p:spPr>
          <a:xfrm>
            <a:off x="6466115" y="7371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共兩條長條圖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255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瀚鍾 王</dc:creator>
  <cp:lastModifiedBy>瀚鍾 王</cp:lastModifiedBy>
  <cp:revision>1</cp:revision>
  <dcterms:created xsi:type="dcterms:W3CDTF">2023-05-24T09:45:29Z</dcterms:created>
  <dcterms:modified xsi:type="dcterms:W3CDTF">2023-05-24T09:47:15Z</dcterms:modified>
</cp:coreProperties>
</file>