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90" r:id="rId2"/>
    <p:sldId id="303" r:id="rId3"/>
    <p:sldId id="304" r:id="rId4"/>
    <p:sldId id="298" r:id="rId5"/>
    <p:sldId id="299" r:id="rId6"/>
    <p:sldId id="305" r:id="rId7"/>
    <p:sldId id="300" r:id="rId8"/>
    <p:sldId id="301" r:id="rId9"/>
    <p:sldId id="306" r:id="rId10"/>
    <p:sldId id="307" r:id="rId11"/>
    <p:sldId id="302" r:id="rId12"/>
    <p:sldId id="308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48"/>
  </p:normalViewPr>
  <p:slideViewPr>
    <p:cSldViewPr snapToGrid="0">
      <p:cViewPr varScale="1">
        <p:scale>
          <a:sx n="70" d="100"/>
          <a:sy n="70" d="100"/>
        </p:scale>
        <p:origin x="-348" y="-96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0E3F1-9DEA-5B46-87F9-E50764BC0B19}" type="datetimeFigureOut">
              <a:rPr kumimoji="1" lang="zh-CN" altLang="en-US" smtClean="0"/>
              <a:pPr/>
              <a:t>2017/12/14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AEA3-A061-5E49-A1AB-4C6D2B7B228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647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引入顺序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NaN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isNaN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NaN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isNaN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20775" y="1564107"/>
            <a:ext cx="247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JavaScript_1</a:t>
            </a:r>
            <a:endParaRPr lang="zh-CN" altLang="zh-CN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运算符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算术运算符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</a:t>
            </a:r>
          </a:p>
          <a:p>
            <a:r>
              <a:rPr lang="en-US" altLang="zh-CN" dirty="0"/>
              <a:t>	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055" y="2130046"/>
            <a:ext cx="7632085" cy="40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运算符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赋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值运算符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简单赋值运算符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复合赋值运算符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比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较运算符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</a:t>
            </a:r>
          </a:p>
          <a:p>
            <a:r>
              <a:rPr lang="en-US" altLang="zh-CN" dirty="0"/>
              <a:t>	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6896" y="3246675"/>
            <a:ext cx="7093140" cy="341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运算符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逻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辑运算符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&amp;&amp;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（与）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||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（或）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!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非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条件运算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符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? :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也叫三目运算 三元运算符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283" y="5008727"/>
            <a:ext cx="3630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516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HTML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的关系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技术的核心基础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内容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HTML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CSS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JS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三者之间的职责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划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分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结构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样式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行为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诞生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记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Tim Berners-Lee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网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景通信公司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Brendan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Eich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关系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没有任何关系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LiveScript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Sun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公司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ECMAScript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关系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微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软公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司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JScript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国际标准化组织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ECMA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ECMAScript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JavaScript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的关系是，前者是后者的规范，后者是前者的一种实现方式。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语言特点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解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释型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弱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类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型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动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态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性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事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件驱动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跨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平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台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简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单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易学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技术打基础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应用广泛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开放性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		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引入方式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行间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内部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外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部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注：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注释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写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）测试结果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alert()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console.log()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变量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关键字与保留字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511" y="2505295"/>
            <a:ext cx="6083931" cy="201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0323" y="4629735"/>
            <a:ext cx="6041123" cy="198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变量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命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名规则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不能是关键字或保留字</a:t>
            </a: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 	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第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一个字符，可以是任意字母、下画线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( _ )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、美元符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( $ )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 	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第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二个字符及后面的字符，除了字母、美元符号和下画线，还可以用数字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0-9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  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	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文是合法的变量名，但尽量避免使用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语义化的命名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驼峰命名，第二个单词首字母大写</a:t>
            </a: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  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匈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牙利命名法，单词前添加类型标识（类型在后面小结中进行讲解）</a:t>
            </a: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  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下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画线命名法，通过下画线链接多个单词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规范与简写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var a = 10;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规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范 √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b = 20;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不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规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范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×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var a = 10 , b =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20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;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数据类型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类型划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分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六种或八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种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三大类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基本类型：字符串、数字、布尔值</a:t>
            </a: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		复合类型：对象</a:t>
            </a: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		特殊类型：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undefined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未定义类型、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空类型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undefined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有啥区别？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类型判断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typeof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数据类型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类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型转换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显示类型转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换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Number()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String()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Boolean()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NaN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隐式类型转换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运算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运算符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连接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相加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类型比较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1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当两边都是字符串的情况下，会有一个特殊的比较方式，按照字符串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unicode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的编码方式一位一位的比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较。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除第一种情况外，其他情况把其他类型都转成数字类型再比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较。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特殊类型的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比较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148</Words>
  <Application>Microsoft Office PowerPoint</Application>
  <PresentationFormat>自定义</PresentationFormat>
  <Paragraphs>167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161</cp:revision>
  <dcterms:created xsi:type="dcterms:W3CDTF">2015-08-05T01:47:00Z</dcterms:created>
  <dcterms:modified xsi:type="dcterms:W3CDTF">2017-12-14T06:16:03Z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