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90" r:id="rId2"/>
    <p:sldId id="309" r:id="rId3"/>
    <p:sldId id="310" r:id="rId4"/>
    <p:sldId id="311" r:id="rId5"/>
    <p:sldId id="312" r:id="rId6"/>
    <p:sldId id="303" r:id="rId7"/>
    <p:sldId id="304" r:id="rId8"/>
    <p:sldId id="313" r:id="rId9"/>
    <p:sldId id="314" r:id="rId10"/>
    <p:sldId id="29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 autoAdjust="0"/>
    <p:restoredTop sz="94648"/>
  </p:normalViewPr>
  <p:slideViewPr>
    <p:cSldViewPr snapToGrid="0">
      <p:cViewPr varScale="1">
        <p:scale>
          <a:sx n="70" d="100"/>
          <a:sy n="70" d="100"/>
        </p:scale>
        <p:origin x="-348" y="-96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0E3F1-9DEA-5B46-87F9-E50764BC0B19}" type="datetimeFigureOut">
              <a:rPr kumimoji="1" lang="zh-CN" altLang="en-US" smtClean="0"/>
              <a:pPr/>
              <a:t>2017/12/14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AEA3-A061-5E49-A1AB-4C6D2B7B228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3647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continue</a:t>
            </a:r>
            <a:r>
              <a:rPr lang="zh-CN" altLang="en-US" dirty="0" smtClean="0"/>
              <a:t>、</a:t>
            </a:r>
            <a:r>
              <a:rPr lang="en-US" altLang="zh-CN" smtClean="0"/>
              <a:t>break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20775" y="1564107"/>
            <a:ext cx="2471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JavaScript_2</a:t>
            </a:r>
            <a:endParaRPr lang="zh-CN" altLang="zh-CN" sz="3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7283" y="5008727"/>
            <a:ext cx="3630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流程控制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顺序结构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顺序结构就是程序从上到下、从左到右一句一句的去执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行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。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选择结构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if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判断</a:t>
            </a: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switch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判断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循环结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构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while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循环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for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循环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If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判断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单向选择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双向选择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多向选择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真假值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逻辑运算符的本质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</a:p>
          <a:p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Switch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判断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case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break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default</a:t>
            </a: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严格相等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循环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四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个步骤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等价关系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跳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出循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环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嵌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套循环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5167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的组成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ECMAScript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他是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JavaScript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语言的规范，是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JavaScript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的核心内容，描述了语言的基本语法和数据类型等，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ECMAScript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是一套标准，定义了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JS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这门语言应该是什么样子。</a:t>
            </a: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DOM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文档对象模型（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Document Object Model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，简称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DOM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），是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W3C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组织推荐的处理可扩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 </a:t>
            </a:r>
            <a:endParaRPr lang="zh-CN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展标记语言（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或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XML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）的标准编程接口（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API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）。网页上，组织页面（或文档）的对象被组织在一个树形结构中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通过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DOM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操作的方式可以让页面跟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JS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进行通信或交互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。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  BOM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浏览器对象模型（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Browser Object Model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，简称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BOM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），是对浏览器窗口进行访问和操作的功能接口。例如弹出新的浏览器窗口，获取浏览器信息等。这里要注意，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BOM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作为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JavaScript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的一部分并没有作为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W3C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组织的标准，所以每款浏览器都有自己的实现方式，这样导致代码的兼容性并没有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ECMAScript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DOM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的好。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DOM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之获取元素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document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文档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页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面最外层的元素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document.doctype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document.documentElement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document.head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document.title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document.body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获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取标签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getElementById()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getElementsByTagName()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getElementsByClassName()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[ ]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下标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length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长度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操作元素的属性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</a:p>
          <a:p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操作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style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属性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复合样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式的问题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横杠转为驼峰写法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 dirty="0" err="1" smtClean="0">
                <a:solidFill>
                  <a:schemeClr val="bg1"/>
                </a:solidFill>
                <a:sym typeface="+mn-ea"/>
              </a:rPr>
              <a:t>cssText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多样式的抒写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最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终样式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getComputedStyle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currentStyle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</a:t>
            </a:r>
          </a:p>
          <a:p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innerHTML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获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取和设置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标签的内容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 实</a:t>
            </a:r>
            <a:r>
              <a:rPr lang="zh-CN" altLang="en-US" smtClean="0">
                <a:solidFill>
                  <a:schemeClr val="bg1"/>
                </a:solidFill>
                <a:sym typeface="+mn-ea"/>
              </a:rPr>
              <a:t>例</a:t>
            </a:r>
            <a:r>
              <a:rPr lang="zh-CN" altLang="en-US" smtClean="0">
                <a:solidFill>
                  <a:schemeClr val="bg1"/>
                </a:solidFill>
                <a:sym typeface="+mn-ea"/>
              </a:rPr>
              <a:t>：列表隔行换色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实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例：拼接背景图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实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例：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九九乘法表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</a:t>
            </a:r>
          </a:p>
          <a:p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143</Words>
  <Application>Microsoft Office PowerPoint</Application>
  <PresentationFormat>自定义</PresentationFormat>
  <Paragraphs>145</Paragraphs>
  <Slides>10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第一PPT模板网：www.1ppt.com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Administrator</cp:lastModifiedBy>
  <cp:revision>177</cp:revision>
  <dcterms:created xsi:type="dcterms:W3CDTF">2015-08-05T01:47:00Z</dcterms:created>
  <dcterms:modified xsi:type="dcterms:W3CDTF">2017-12-14T07:05:32Z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