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0" r:id="rId2"/>
    <p:sldId id="309" r:id="rId3"/>
    <p:sldId id="315" r:id="rId4"/>
    <p:sldId id="311" r:id="rId5"/>
    <p:sldId id="316" r:id="rId6"/>
    <p:sldId id="312" r:id="rId7"/>
    <p:sldId id="317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48"/>
  </p:normalViewPr>
  <p:slideViewPr>
    <p:cSldViewPr snapToGrid="0">
      <p:cViewPr varScale="1">
        <p:scale>
          <a:sx n="70" d="100"/>
          <a:sy n="70" d="100"/>
        </p:scale>
        <p:origin x="-348" y="-96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0E3F1-9DEA-5B46-87F9-E50764BC0B19}" type="datetimeFigureOut">
              <a:rPr kumimoji="1" lang="zh-CN" altLang="en-US" smtClean="0"/>
              <a:pPr/>
              <a:t>2017/12/16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AEA3-A061-5E49-A1AB-4C6D2B7B228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647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smtClean="0"/>
              <a:t>break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smtClean="0"/>
              <a:t>break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20775" y="1564107"/>
            <a:ext cx="247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JavaScript_3</a:t>
            </a:r>
            <a:endParaRPr lang="zh-CN" altLang="zh-CN" sz="3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函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数的定义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函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数是计算机编程中非常重要的一个语法结构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。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那么什么是函数呢？函数指一组可以随时随地运行的代码集合，当他被调用时可重复的去执行这些代码集合。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数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学中的函数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数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学中的函数指给定一个数集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A,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对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施加对应法则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f,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记作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f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得到另一数集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B,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也就是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B=f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那么这个关系式就叫函数关系式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简称函数。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函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数声明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函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数表达式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区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别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函数声明可以预解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析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（扩展：变量预解析）</a:t>
            </a:r>
            <a:endParaRPr lang="zh-CN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2.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函数表达式可直接调用执行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操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作函数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函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数传参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形式参数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际参数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arguments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实参集合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return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函数返回值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</a:t>
            </a: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操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作函数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     函数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作用域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作用域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指的是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里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面能调用外面的，但是外面不能调用里面</a:t>
            </a:r>
            <a:r>
              <a:rPr lang="zh-CN" altLang="zh-CN" dirty="0" smtClean="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，函数和变量都用作用域。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函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数与事件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事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件是什么时候去执行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操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作的。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函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数解决的问题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1.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复用代码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2.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简化操作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兼容处理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</a:t>
            </a:r>
          </a:p>
          <a:p>
            <a:pPr algn="l"/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础事件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onclick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ondblclick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onmousedown 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onmouseup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onmouseover 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onmouseout</a:t>
            </a: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onmousemove 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内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置函数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alert()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confirm()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prompt()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parseInt()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parseFloat()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isNaN()	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isFinite()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Infinity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- Infinity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Math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内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置的数学方法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283" y="5008727"/>
            <a:ext cx="3630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86</Words>
  <Application>Microsoft Office PowerPoint</Application>
  <PresentationFormat>自定义</PresentationFormat>
  <Paragraphs>87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194</cp:revision>
  <dcterms:created xsi:type="dcterms:W3CDTF">2015-08-05T01:47:00Z</dcterms:created>
  <dcterms:modified xsi:type="dcterms:W3CDTF">2017-12-16T12:42:09Z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