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90" r:id="rId2"/>
    <p:sldId id="309" r:id="rId3"/>
    <p:sldId id="315" r:id="rId4"/>
    <p:sldId id="311" r:id="rId5"/>
    <p:sldId id="318" r:id="rId6"/>
    <p:sldId id="293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EA5519"/>
    <a:srgbClr val="E73A1C"/>
    <a:srgbClr val="232A34"/>
    <a:srgbClr val="F60A73"/>
    <a:srgbClr val="053D20"/>
    <a:srgbClr val="003300"/>
    <a:srgbClr val="00B050"/>
    <a:srgbClr val="00DE64"/>
    <a:srgbClr val="007A37"/>
    <a:srgbClr val="2FFF8D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569" autoAdjust="0"/>
    <p:restoredTop sz="94648"/>
  </p:normalViewPr>
  <p:slideViewPr>
    <p:cSldViewPr snapToGrid="0">
      <p:cViewPr varScale="1">
        <p:scale>
          <a:sx n="70" d="100"/>
          <a:sy n="70" d="100"/>
        </p:scale>
        <p:origin x="-348" y="-96"/>
      </p:cViewPr>
      <p:guideLst>
        <p:guide orient="horz" pos="2160"/>
        <p:guide pos="385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4008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80E3F1-9DEA-5B46-87F9-E50764BC0B19}" type="datetimeFigureOut">
              <a:rPr kumimoji="1" lang="zh-CN" altLang="en-US" smtClean="0"/>
              <a:pPr/>
              <a:t>2017/12/16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0DAEA3-A061-5E49-A1AB-4C6D2B7B228B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5364713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43749" y="543840"/>
            <a:ext cx="3808933" cy="82504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/>
            </a:lvl1pPr>
          </a:lstStyle>
          <a:p>
            <a:r>
              <a:rPr lang="zh-CN" altLang="en-US" dirty="0" smtClean="0"/>
              <a:t>单击此处添加标题</a:t>
            </a:r>
            <a:endParaRPr lang="zh-CN" alt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624114" cy="1190171"/>
          </a:xfrm>
          <a:prstGeom prst="rect">
            <a:avLst/>
          </a:prstGeom>
          <a:solidFill>
            <a:srgbClr val="053D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624114" y="543840"/>
            <a:ext cx="3581400" cy="0"/>
          </a:xfrm>
          <a:prstGeom prst="line">
            <a:avLst/>
          </a:prstGeom>
          <a:ln w="38100">
            <a:solidFill>
              <a:srgbClr val="00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solidFill>
          <a:srgbClr val="053D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504825" cy="119017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504825" y="543840"/>
            <a:ext cx="370068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843749" y="543840"/>
            <a:ext cx="3808933" cy="82504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单击此处添加标题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12192000" cy="4210050"/>
          </a:xfrm>
          <a:prstGeom prst="rect">
            <a:avLst/>
          </a:prstGeom>
          <a:solidFill>
            <a:srgbClr val="00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0" y="0"/>
            <a:ext cx="485775" cy="119017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485775" y="543840"/>
            <a:ext cx="371973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843749" y="543840"/>
            <a:ext cx="3808933" cy="82504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单击此处添加标题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/>
          <p:cNvSpPr/>
          <p:nvPr/>
        </p:nvSpPr>
        <p:spPr>
          <a:xfrm>
            <a:off x="7421798" y="2425848"/>
            <a:ext cx="1758553" cy="1758553"/>
          </a:xfrm>
          <a:prstGeom prst="ellipse">
            <a:avLst/>
          </a:prstGeom>
          <a:solidFill>
            <a:srgbClr val="007A37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8103970" y="3191897"/>
            <a:ext cx="1306286" cy="1306286"/>
          </a:xfrm>
          <a:prstGeom prst="ellipse">
            <a:avLst/>
          </a:prstGeom>
          <a:solidFill>
            <a:srgbClr val="007A37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9167327" y="3330383"/>
            <a:ext cx="854018" cy="854018"/>
          </a:xfrm>
          <a:prstGeom prst="ellipse">
            <a:avLst/>
          </a:prstGeom>
          <a:solidFill>
            <a:srgbClr val="007A3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 userDrawn="1"/>
        </p:nvSpPr>
        <p:spPr>
          <a:xfrm flipH="1">
            <a:off x="2803231" y="2511771"/>
            <a:ext cx="1758553" cy="1758553"/>
          </a:xfrm>
          <a:prstGeom prst="ellipse">
            <a:avLst/>
          </a:prstGeom>
          <a:solidFill>
            <a:srgbClr val="007A37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 flipH="1">
            <a:off x="2573326" y="3277820"/>
            <a:ext cx="1306286" cy="1306286"/>
          </a:xfrm>
          <a:prstGeom prst="ellipse">
            <a:avLst/>
          </a:prstGeom>
          <a:solidFill>
            <a:srgbClr val="007A37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 userDrawn="1"/>
        </p:nvSpPr>
        <p:spPr>
          <a:xfrm flipH="1">
            <a:off x="1962237" y="3416306"/>
            <a:ext cx="854018" cy="854018"/>
          </a:xfrm>
          <a:prstGeom prst="ellipse">
            <a:avLst/>
          </a:prstGeom>
          <a:solidFill>
            <a:srgbClr val="007A3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 9"/>
          <p:cNvGrpSpPr/>
          <p:nvPr userDrawn="1"/>
        </p:nvGrpSpPr>
        <p:grpSpPr>
          <a:xfrm>
            <a:off x="4143657" y="1469396"/>
            <a:ext cx="3671455" cy="3671455"/>
            <a:chOff x="2736273" y="748180"/>
            <a:chExt cx="3671455" cy="3671455"/>
          </a:xfrm>
        </p:grpSpPr>
        <p:sp>
          <p:nvSpPr>
            <p:cNvPr id="16" name="椭圆 15"/>
            <p:cNvSpPr/>
            <p:nvPr/>
          </p:nvSpPr>
          <p:spPr>
            <a:xfrm>
              <a:off x="2736273" y="748180"/>
              <a:ext cx="3671455" cy="3671455"/>
            </a:xfrm>
            <a:prstGeom prst="ellipse">
              <a:avLst/>
            </a:prstGeom>
            <a:solidFill>
              <a:srgbClr val="007A3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103154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4494148" y="1790555"/>
              <a:ext cx="184731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endParaRPr kumimoji="1" lang="en-US" altLang="zh-CN" sz="4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1" name="椭圆 20"/>
          <p:cNvSpPr/>
          <p:nvPr userDrawn="1"/>
        </p:nvSpPr>
        <p:spPr>
          <a:xfrm flipH="1">
            <a:off x="3840150" y="1160785"/>
            <a:ext cx="4258939" cy="4258939"/>
          </a:xfrm>
          <a:prstGeom prst="ellipse">
            <a:avLst/>
          </a:prstGeom>
          <a:solidFill>
            <a:srgbClr val="007A37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 userDrawn="1"/>
        </p:nvSpPr>
        <p:spPr>
          <a:xfrm>
            <a:off x="8441104" y="3552384"/>
            <a:ext cx="632017" cy="632017"/>
          </a:xfrm>
          <a:prstGeom prst="ellipse">
            <a:avLst/>
          </a:prstGeom>
          <a:solidFill>
            <a:srgbClr val="007A3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 userDrawn="1"/>
        </p:nvSpPr>
        <p:spPr>
          <a:xfrm>
            <a:off x="2910460" y="3614954"/>
            <a:ext cx="632017" cy="632017"/>
          </a:xfrm>
          <a:prstGeom prst="ellipse">
            <a:avLst/>
          </a:prstGeom>
          <a:solidFill>
            <a:srgbClr val="007A3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 userDrawn="1"/>
        </p:nvSpPr>
        <p:spPr>
          <a:xfrm>
            <a:off x="9161230" y="948020"/>
            <a:ext cx="433105" cy="433105"/>
          </a:xfrm>
          <a:prstGeom prst="ellipse">
            <a:avLst/>
          </a:prstGeom>
          <a:solidFill>
            <a:srgbClr val="007A37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 userDrawn="1"/>
        </p:nvSpPr>
        <p:spPr>
          <a:xfrm>
            <a:off x="1185619" y="4278092"/>
            <a:ext cx="436783" cy="436783"/>
          </a:xfrm>
          <a:prstGeom prst="ellipse">
            <a:avLst/>
          </a:prstGeom>
          <a:solidFill>
            <a:srgbClr val="007A37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0"/>
            <a:ext cx="624114" cy="1190171"/>
          </a:xfrm>
          <a:prstGeom prst="rect">
            <a:avLst/>
          </a:prstGeom>
          <a:solidFill>
            <a:srgbClr val="053D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624114" y="543840"/>
            <a:ext cx="3581400" cy="0"/>
          </a:xfrm>
          <a:prstGeom prst="line">
            <a:avLst/>
          </a:prstGeom>
          <a:ln w="38100">
            <a:solidFill>
              <a:srgbClr val="00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Administrator\Desktop\未标题2 拷贝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2000" cy="6858001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9720775" y="1564107"/>
            <a:ext cx="24712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chemeClr val="bg1"/>
                </a:solidFill>
              </a:rPr>
              <a:t>JavaScript_4</a:t>
            </a:r>
            <a:endParaRPr lang="zh-CN" altLang="zh-CN" sz="3200" b="1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>
              <a:solidFill>
                <a:schemeClr val="bg1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8" name="矩形 7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9" name="TextBox 4"/>
          <p:cNvSpPr txBox="1"/>
          <p:nvPr/>
        </p:nvSpPr>
        <p:spPr>
          <a:xfrm>
            <a:off x="646382" y="686927"/>
            <a:ext cx="44971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</a:rPr>
              <a:t>This</a:t>
            </a:r>
            <a:r>
              <a:rPr lang="zh-CN" altLang="en-US" sz="2800" b="1" dirty="0" smtClean="0">
                <a:solidFill>
                  <a:schemeClr val="bg1"/>
                </a:solidFill>
              </a:rPr>
              <a:t>关键字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46430" y="2065655"/>
            <a:ext cx="1050163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solidFill>
                  <a:schemeClr val="bg1"/>
                </a:solidFill>
                <a:sym typeface="+mn-ea"/>
              </a:rPr>
              <a:t>       </a:t>
            </a:r>
            <a:r>
              <a:rPr lang="zh-CN" altLang="en-US" dirty="0" smtClean="0">
                <a:solidFill>
                  <a:schemeClr val="bg1"/>
                </a:solidFill>
                <a:sym typeface="+mn-ea"/>
              </a:rPr>
              <a:t>会指向当前事件所操作的元素。</a:t>
            </a:r>
            <a:endParaRPr lang="zh-CN" altLang="en-US" dirty="0">
              <a:solidFill>
                <a:schemeClr val="bg1"/>
              </a:solidFill>
              <a:sym typeface="+mn-ea"/>
            </a:endParaRPr>
          </a:p>
          <a:p>
            <a:endParaRPr lang="en-US" altLang="zh-CN" dirty="0" smtClean="0">
              <a:solidFill>
                <a:schemeClr val="bg1"/>
              </a:solidFill>
              <a:sym typeface="+mn-ea"/>
            </a:endParaRPr>
          </a:p>
          <a:p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       </a:t>
            </a:r>
            <a:r>
              <a:rPr lang="zh-CN" altLang="en-US" dirty="0" smtClean="0">
                <a:solidFill>
                  <a:schemeClr val="bg1"/>
                </a:solidFill>
                <a:sym typeface="+mn-ea"/>
              </a:rPr>
              <a:t>实例：列表</a:t>
            </a:r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hover</a:t>
            </a:r>
            <a:r>
              <a:rPr lang="zh-CN" altLang="en-US" dirty="0" smtClean="0">
                <a:solidFill>
                  <a:schemeClr val="bg1"/>
                </a:solidFill>
                <a:sym typeface="+mn-ea"/>
              </a:rPr>
              <a:t>效果</a:t>
            </a:r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	</a:t>
            </a:r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	</a:t>
            </a:r>
            <a:endParaRPr lang="zh-CN" altLang="en-US" dirty="0" smtClean="0">
              <a:solidFill>
                <a:schemeClr val="bg1"/>
              </a:solidFill>
              <a:sym typeface="+mn-ea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sym typeface="+mn-ea"/>
              </a:rPr>
              <a:t>	</a:t>
            </a:r>
            <a:endParaRPr lang="en-US" altLang="zh-CN" dirty="0" smtClean="0">
              <a:solidFill>
                <a:schemeClr val="bg1"/>
              </a:solidFill>
              <a:sym typeface="+mn-ea"/>
            </a:endParaRPr>
          </a:p>
          <a:p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	</a:t>
            </a:r>
            <a:r>
              <a:rPr lang="en-US" altLang="zh-CN" dirty="0"/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>
              <a:solidFill>
                <a:schemeClr val="bg1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8" name="矩形 7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9" name="TextBox 4"/>
          <p:cNvSpPr txBox="1"/>
          <p:nvPr/>
        </p:nvSpPr>
        <p:spPr>
          <a:xfrm>
            <a:off x="646382" y="686927"/>
            <a:ext cx="44971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</a:rPr>
              <a:t>自</a:t>
            </a:r>
            <a:r>
              <a:rPr lang="zh-CN" altLang="en-US" sz="2800" b="1" dirty="0" smtClean="0">
                <a:solidFill>
                  <a:schemeClr val="bg1"/>
                </a:solidFill>
              </a:rPr>
              <a:t>定义属性</a:t>
            </a:r>
          </a:p>
          <a:p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46430" y="2065655"/>
            <a:ext cx="1050163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sym typeface="+mn-ea"/>
              </a:rPr>
              <a:t>       标</a:t>
            </a:r>
            <a:r>
              <a:rPr lang="zh-CN" altLang="en-US" dirty="0" smtClean="0">
                <a:solidFill>
                  <a:schemeClr val="bg1"/>
                </a:solidFill>
                <a:sym typeface="+mn-ea"/>
              </a:rPr>
              <a:t>签设置自定义属性</a:t>
            </a:r>
            <a:endParaRPr lang="zh-CN" altLang="en-US" dirty="0">
              <a:solidFill>
                <a:schemeClr val="bg1"/>
              </a:solidFill>
              <a:sym typeface="+mn-ea"/>
            </a:endParaRPr>
          </a:p>
          <a:p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	</a:t>
            </a:r>
            <a:endParaRPr lang="zh-CN" altLang="en-US" dirty="0">
              <a:solidFill>
                <a:schemeClr val="bg1"/>
              </a:solidFill>
              <a:sym typeface="+mn-ea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sym typeface="+mn-ea"/>
              </a:rPr>
              <a:t>       获</a:t>
            </a:r>
            <a:r>
              <a:rPr lang="zh-CN" altLang="en-US" dirty="0" smtClean="0">
                <a:solidFill>
                  <a:schemeClr val="bg1"/>
                </a:solidFill>
                <a:sym typeface="+mn-ea"/>
              </a:rPr>
              <a:t>取属性</a:t>
            </a:r>
            <a:r>
              <a:rPr lang="zh-CN" altLang="en-US" dirty="0" smtClean="0">
                <a:solidFill>
                  <a:schemeClr val="bg1"/>
                </a:solidFill>
                <a:sym typeface="+mn-ea"/>
              </a:rPr>
              <a:t>的</a:t>
            </a:r>
            <a:r>
              <a:rPr lang="zh-CN" altLang="en-US" dirty="0" smtClean="0">
                <a:solidFill>
                  <a:schemeClr val="bg1"/>
                </a:solidFill>
                <a:sym typeface="+mn-ea"/>
              </a:rPr>
              <a:t>四种</a:t>
            </a:r>
            <a:r>
              <a:rPr lang="zh-CN" altLang="en-US" dirty="0" smtClean="0">
                <a:solidFill>
                  <a:schemeClr val="bg1"/>
                </a:solidFill>
                <a:sym typeface="+mn-ea"/>
              </a:rPr>
              <a:t>方式</a:t>
            </a:r>
            <a:endParaRPr lang="en-US" altLang="zh-CN" dirty="0" smtClean="0">
              <a:solidFill>
                <a:schemeClr val="bg1"/>
              </a:solidFill>
              <a:sym typeface="+mn-ea"/>
            </a:endParaRPr>
          </a:p>
          <a:p>
            <a:pPr lvl="0"/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	</a:t>
            </a:r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1. </a:t>
            </a:r>
            <a:r>
              <a:rPr lang="zh-CN" altLang="zh-CN" dirty="0" smtClean="0">
                <a:solidFill>
                  <a:schemeClr val="bg1"/>
                </a:solidFill>
                <a:sym typeface="+mn-ea"/>
              </a:rPr>
              <a:t>点</a:t>
            </a:r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(.)</a:t>
            </a:r>
            <a:r>
              <a:rPr lang="zh-CN" altLang="zh-CN" dirty="0" smtClean="0">
                <a:solidFill>
                  <a:schemeClr val="bg1"/>
                </a:solidFill>
                <a:sym typeface="+mn-ea"/>
              </a:rPr>
              <a:t>方式</a:t>
            </a:r>
          </a:p>
          <a:p>
            <a:pPr lvl="0"/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	2. []</a:t>
            </a:r>
            <a:r>
              <a:rPr lang="zh-CN" altLang="zh-CN" dirty="0" smtClean="0">
                <a:solidFill>
                  <a:schemeClr val="bg1"/>
                </a:solidFill>
                <a:sym typeface="+mn-ea"/>
              </a:rPr>
              <a:t>方式</a:t>
            </a:r>
          </a:p>
          <a:p>
            <a:pPr lvl="0"/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	3. getAttribute()</a:t>
            </a:r>
            <a:endParaRPr lang="zh-CN" altLang="zh-CN" dirty="0" smtClean="0">
              <a:solidFill>
                <a:schemeClr val="bg1"/>
              </a:solidFill>
              <a:sym typeface="+mn-ea"/>
            </a:endParaRPr>
          </a:p>
          <a:p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	4. data-*</a:t>
            </a:r>
            <a:endParaRPr lang="zh-CN" altLang="en-US" dirty="0">
              <a:solidFill>
                <a:schemeClr val="bg1"/>
              </a:solidFill>
              <a:sym typeface="+mn-ea"/>
            </a:endParaRPr>
          </a:p>
          <a:p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	</a:t>
            </a:r>
            <a:endParaRPr lang="en-US" altLang="zh-CN" dirty="0" smtClean="0">
              <a:solidFill>
                <a:schemeClr val="bg1"/>
              </a:solidFill>
              <a:sym typeface="+mn-ea"/>
            </a:endParaRPr>
          </a:p>
          <a:p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        </a:t>
            </a:r>
            <a:r>
              <a:rPr lang="zh-CN" altLang="en-US" dirty="0" smtClean="0">
                <a:solidFill>
                  <a:schemeClr val="bg1"/>
                </a:solidFill>
                <a:sym typeface="+mn-ea"/>
              </a:rPr>
              <a:t>点与中括号的区别</a:t>
            </a:r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	</a:t>
            </a:r>
            <a:endParaRPr lang="zh-CN" altLang="en-US" dirty="0" smtClean="0">
              <a:solidFill>
                <a:schemeClr val="bg1"/>
              </a:solidFill>
              <a:sym typeface="+mn-ea"/>
            </a:endParaRPr>
          </a:p>
          <a:p>
            <a:endParaRPr lang="en-US" altLang="zh-CN" dirty="0" smtClean="0">
              <a:solidFill>
                <a:schemeClr val="bg1"/>
              </a:solidFill>
              <a:sym typeface="+mn-ea"/>
            </a:endParaRPr>
          </a:p>
          <a:p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        </a:t>
            </a:r>
            <a:r>
              <a:rPr lang="zh-CN" altLang="en-US" dirty="0" smtClean="0">
                <a:solidFill>
                  <a:schemeClr val="bg1"/>
                </a:solidFill>
                <a:sym typeface="+mn-ea"/>
              </a:rPr>
              <a:t>元素在</a:t>
            </a:r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JS</a:t>
            </a:r>
            <a:r>
              <a:rPr lang="zh-CN" altLang="en-US" dirty="0" smtClean="0">
                <a:solidFill>
                  <a:schemeClr val="bg1"/>
                </a:solidFill>
                <a:sym typeface="+mn-ea"/>
              </a:rPr>
              <a:t>中添加属性的方式</a:t>
            </a:r>
            <a:endParaRPr lang="en-US" altLang="zh-CN" dirty="0" smtClean="0">
              <a:solidFill>
                <a:schemeClr val="bg1"/>
              </a:solidFill>
              <a:sym typeface="+mn-ea"/>
            </a:endParaRPr>
          </a:p>
          <a:p>
            <a:endParaRPr lang="en-US" altLang="zh-CN" dirty="0" smtClean="0">
              <a:solidFill>
                <a:schemeClr val="bg1"/>
              </a:solidFill>
              <a:sym typeface="+mn-ea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sym typeface="+mn-ea"/>
              </a:rPr>
              <a:t>        实</a:t>
            </a:r>
            <a:r>
              <a:rPr lang="zh-CN" altLang="en-US" dirty="0" smtClean="0">
                <a:solidFill>
                  <a:schemeClr val="bg1"/>
                </a:solidFill>
                <a:sym typeface="+mn-ea"/>
              </a:rPr>
              <a:t>际运用</a:t>
            </a:r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		</a:t>
            </a:r>
          </a:p>
          <a:p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	</a:t>
            </a:r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QQ</a:t>
            </a:r>
            <a:r>
              <a:rPr lang="zh-CN" altLang="en-US" dirty="0" smtClean="0">
                <a:solidFill>
                  <a:schemeClr val="bg1"/>
                </a:solidFill>
                <a:sym typeface="+mn-ea"/>
              </a:rPr>
              <a:t>列表</a:t>
            </a:r>
            <a:endParaRPr lang="en-US" altLang="zh-CN" dirty="0" smtClean="0">
              <a:solidFill>
                <a:schemeClr val="bg1"/>
              </a:solidFill>
              <a:sym typeface="+mn-ea"/>
            </a:endParaRPr>
          </a:p>
          <a:p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	</a:t>
            </a:r>
            <a:r>
              <a:rPr lang="zh-CN" altLang="en-US" dirty="0" smtClean="0">
                <a:solidFill>
                  <a:schemeClr val="bg1"/>
                </a:solidFill>
                <a:sym typeface="+mn-ea"/>
              </a:rPr>
              <a:t>选项卡</a:t>
            </a:r>
            <a:endParaRPr lang="en-US" altLang="zh-CN" dirty="0" smtClean="0">
              <a:solidFill>
                <a:schemeClr val="bg1"/>
              </a:solidFill>
              <a:sym typeface="+mn-ea"/>
            </a:endParaRPr>
          </a:p>
          <a:p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	</a:t>
            </a:r>
            <a:r>
              <a:rPr lang="zh-CN" altLang="en-US" dirty="0" smtClean="0">
                <a:solidFill>
                  <a:schemeClr val="bg1"/>
                </a:solidFill>
                <a:sym typeface="+mn-ea"/>
              </a:rPr>
              <a:t>隔</a:t>
            </a:r>
            <a:r>
              <a:rPr lang="zh-CN" altLang="en-US" dirty="0" smtClean="0">
                <a:solidFill>
                  <a:schemeClr val="bg1"/>
                </a:solidFill>
                <a:sym typeface="+mn-ea"/>
              </a:rPr>
              <a:t>行换色</a:t>
            </a:r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	</a:t>
            </a:r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	</a:t>
            </a:r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	</a:t>
            </a:r>
            <a:r>
              <a:rPr lang="en-US" altLang="zh-CN" dirty="0"/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>
              <a:solidFill>
                <a:schemeClr val="bg1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8" name="矩形 7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9" name="TextBox 4"/>
          <p:cNvSpPr txBox="1"/>
          <p:nvPr/>
        </p:nvSpPr>
        <p:spPr>
          <a:xfrm>
            <a:off x="646382" y="686927"/>
            <a:ext cx="44971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</a:rPr>
              <a:t>定时器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46430" y="2065655"/>
            <a:ext cx="1050163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sym typeface="+mn-ea"/>
              </a:rPr>
              <a:t> </a:t>
            </a:r>
            <a:r>
              <a:rPr lang="zh-CN" altLang="en-US" dirty="0" smtClean="0">
                <a:solidFill>
                  <a:schemeClr val="bg1"/>
                </a:solidFill>
                <a:sym typeface="+mn-ea"/>
              </a:rPr>
              <a:t>      </a:t>
            </a:r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setInterval</a:t>
            </a:r>
            <a:endParaRPr lang="zh-CN" altLang="en-US" dirty="0" smtClean="0">
              <a:solidFill>
                <a:schemeClr val="bg1"/>
              </a:solidFill>
              <a:sym typeface="+mn-ea"/>
            </a:endParaRPr>
          </a:p>
          <a:p>
            <a:endParaRPr lang="zh-CN" altLang="en-US" dirty="0" smtClean="0">
              <a:solidFill>
                <a:schemeClr val="bg1"/>
              </a:solidFill>
              <a:sym typeface="+mn-ea"/>
            </a:endParaRPr>
          </a:p>
          <a:p>
            <a:endParaRPr lang="zh-CN" altLang="en-US" dirty="0" smtClean="0">
              <a:solidFill>
                <a:schemeClr val="bg1"/>
              </a:solidFill>
              <a:sym typeface="+mn-ea"/>
            </a:endParaRPr>
          </a:p>
          <a:p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       clearInterval</a:t>
            </a:r>
            <a:endParaRPr lang="zh-CN" altLang="en-US" dirty="0" smtClean="0">
              <a:solidFill>
                <a:schemeClr val="bg1"/>
              </a:solidFill>
              <a:sym typeface="+mn-ea"/>
            </a:endParaRPr>
          </a:p>
          <a:p>
            <a:endParaRPr lang="zh-CN" altLang="en-US" dirty="0" smtClean="0">
              <a:solidFill>
                <a:schemeClr val="bg1"/>
              </a:solidFill>
              <a:sym typeface="+mn-ea"/>
            </a:endParaRPr>
          </a:p>
          <a:p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  	</a:t>
            </a:r>
          </a:p>
          <a:p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       setTimeout</a:t>
            </a:r>
          </a:p>
          <a:p>
            <a:endParaRPr lang="en-US" altLang="zh-CN" dirty="0" smtClean="0">
              <a:solidFill>
                <a:schemeClr val="bg1"/>
              </a:solidFill>
              <a:sym typeface="+mn-ea"/>
            </a:endParaRPr>
          </a:p>
          <a:p>
            <a:endParaRPr lang="en-US" altLang="zh-CN" dirty="0" smtClean="0">
              <a:solidFill>
                <a:schemeClr val="bg1"/>
              </a:solidFill>
              <a:sym typeface="+mn-ea"/>
            </a:endParaRPr>
          </a:p>
          <a:p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       clearTimeout</a:t>
            </a:r>
          </a:p>
          <a:p>
            <a:endParaRPr lang="en-US" altLang="zh-CN" dirty="0" smtClean="0">
              <a:solidFill>
                <a:schemeClr val="bg1"/>
              </a:solidFill>
              <a:sym typeface="+mn-ea"/>
            </a:endParaRPr>
          </a:p>
          <a:p>
            <a:endParaRPr lang="en-US" altLang="zh-CN" dirty="0" smtClean="0">
              <a:solidFill>
                <a:schemeClr val="bg1"/>
              </a:solidFill>
              <a:sym typeface="+mn-ea"/>
            </a:endParaRPr>
          </a:p>
          <a:p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       </a:t>
            </a:r>
            <a:r>
              <a:rPr lang="zh-CN" altLang="en-US" dirty="0" smtClean="0">
                <a:solidFill>
                  <a:schemeClr val="bg1"/>
                </a:solidFill>
                <a:sym typeface="+mn-ea"/>
              </a:rPr>
              <a:t>实际运用</a:t>
            </a:r>
            <a:endParaRPr lang="en-US" altLang="zh-CN" dirty="0" smtClean="0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   </a:t>
            </a:r>
          </a:p>
          <a:p>
            <a:pPr algn="l"/>
            <a:endParaRPr lang="en-US" altLang="zh-CN" dirty="0" smtClean="0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	</a:t>
            </a:r>
            <a:endParaRPr lang="zh-CN" altLang="en-US" dirty="0">
              <a:solidFill>
                <a:schemeClr val="bg1"/>
              </a:solidFill>
              <a:sym typeface="+mn-ea"/>
            </a:endParaRPr>
          </a:p>
          <a:p>
            <a:r>
              <a:rPr lang="en-US" altLang="zh-CN" dirty="0"/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>
              <a:solidFill>
                <a:schemeClr val="bg1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8" name="矩形 7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9" name="TextBox 4"/>
          <p:cNvSpPr txBox="1"/>
          <p:nvPr/>
        </p:nvSpPr>
        <p:spPr>
          <a:xfrm>
            <a:off x="646382" y="686927"/>
            <a:ext cx="44971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</a:rPr>
              <a:t>This</a:t>
            </a:r>
            <a:r>
              <a:rPr lang="zh-CN" altLang="en-US" sz="2800" b="1" dirty="0" smtClean="0">
                <a:solidFill>
                  <a:schemeClr val="bg1"/>
                </a:solidFill>
              </a:rPr>
              <a:t>指向的本质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46430" y="2065655"/>
            <a:ext cx="1050163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solidFill>
                  <a:schemeClr val="bg1"/>
                </a:solidFill>
                <a:sym typeface="+mn-ea"/>
              </a:rPr>
              <a:t>       </a:t>
            </a:r>
            <a:r>
              <a:rPr lang="zh-CN" altLang="en-US" dirty="0" smtClean="0">
                <a:solidFill>
                  <a:schemeClr val="bg1"/>
                </a:solidFill>
                <a:sym typeface="+mn-ea"/>
              </a:rPr>
              <a:t>谁调用指向谁</a:t>
            </a:r>
            <a:endParaRPr lang="zh-CN" altLang="en-US" dirty="0">
              <a:solidFill>
                <a:schemeClr val="bg1"/>
              </a:solidFill>
              <a:sym typeface="+mn-ea"/>
            </a:endParaRPr>
          </a:p>
          <a:p>
            <a:pPr algn="l"/>
            <a:endParaRPr lang="zh-CN" altLang="en-US" dirty="0">
              <a:solidFill>
                <a:schemeClr val="bg1"/>
              </a:solidFill>
              <a:sym typeface="+mn-ea"/>
            </a:endParaRPr>
          </a:p>
          <a:p>
            <a:pPr algn="l"/>
            <a:endParaRPr lang="zh-CN" altLang="en-US" dirty="0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 dirty="0">
                <a:solidFill>
                  <a:schemeClr val="bg1"/>
                </a:solidFill>
                <a:sym typeface="+mn-ea"/>
              </a:rPr>
              <a:t>       </a:t>
            </a:r>
            <a:r>
              <a:rPr lang="zh-CN" altLang="en-US" dirty="0" smtClean="0">
                <a:solidFill>
                  <a:schemeClr val="bg1"/>
                </a:solidFill>
                <a:sym typeface="+mn-ea"/>
              </a:rPr>
              <a:t>改指向方法</a:t>
            </a:r>
            <a:endParaRPr lang="en-US" altLang="zh-CN" dirty="0" smtClean="0">
              <a:solidFill>
                <a:schemeClr val="bg1"/>
              </a:solidFill>
              <a:sym typeface="+mn-ea"/>
            </a:endParaRPr>
          </a:p>
          <a:p>
            <a:pPr algn="l"/>
            <a:endParaRPr lang="en-US" altLang="zh-CN" dirty="0" smtClean="0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	call()</a:t>
            </a:r>
          </a:p>
          <a:p>
            <a:pPr algn="l"/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	apply()</a:t>
            </a:r>
          </a:p>
          <a:p>
            <a:pPr algn="l"/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	bind()</a:t>
            </a:r>
            <a:endParaRPr lang="zh-CN" altLang="en-US" dirty="0">
              <a:solidFill>
                <a:schemeClr val="bg1"/>
              </a:solidFill>
              <a:sym typeface="+mn-ea"/>
            </a:endParaRPr>
          </a:p>
          <a:p>
            <a:pPr algn="l"/>
            <a:endParaRPr lang="zh-CN" altLang="en-US" dirty="0">
              <a:solidFill>
                <a:schemeClr val="bg1"/>
              </a:solidFill>
              <a:sym typeface="+mn-ea"/>
            </a:endParaRPr>
          </a:p>
          <a:p>
            <a:pPr algn="l"/>
            <a:endParaRPr lang="zh-CN" altLang="en-US" dirty="0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 dirty="0">
                <a:solidFill>
                  <a:schemeClr val="bg1"/>
                </a:solidFill>
                <a:sym typeface="+mn-ea"/>
              </a:rPr>
              <a:t>       </a:t>
            </a:r>
            <a:endParaRPr lang="en-US" altLang="zh-CN" dirty="0" smtClean="0">
              <a:solidFill>
                <a:schemeClr val="bg1"/>
              </a:solidFill>
              <a:sym typeface="+mn-ea"/>
            </a:endParaRPr>
          </a:p>
          <a:p>
            <a:pPr algn="l"/>
            <a:endParaRPr lang="en-US" altLang="zh-CN" dirty="0" smtClean="0">
              <a:solidFill>
                <a:schemeClr val="bg1"/>
              </a:solidFill>
              <a:sym typeface="+mn-ea"/>
            </a:endParaRPr>
          </a:p>
          <a:p>
            <a:pPr algn="l"/>
            <a:endParaRPr lang="en-US" altLang="zh-CN" dirty="0" smtClean="0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       </a:t>
            </a:r>
          </a:p>
          <a:p>
            <a:pPr algn="l"/>
            <a:endParaRPr lang="en-US" altLang="zh-CN" dirty="0" smtClean="0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	</a:t>
            </a:r>
            <a:endParaRPr lang="zh-CN" altLang="en-US" dirty="0">
              <a:solidFill>
                <a:schemeClr val="bg1"/>
              </a:solidFill>
              <a:sym typeface="+mn-ea"/>
            </a:endParaRPr>
          </a:p>
          <a:p>
            <a:r>
              <a:rPr lang="en-US" altLang="zh-CN" dirty="0"/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pic>
        <p:nvPicPr>
          <p:cNvPr id="3074" name="Picture 2" descr="C:\Users\Administrator\Desktop\未标题-2拷贝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72668" y="1064927"/>
            <a:ext cx="9260693" cy="5208787"/>
          </a:xfrm>
          <a:prstGeom prst="rect">
            <a:avLst/>
          </a:prstGeom>
          <a:noFill/>
        </p:spPr>
      </p:pic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86857" y="4220266"/>
            <a:ext cx="1560786" cy="468119"/>
          </a:xfrm>
          <a:prstGeom prst="rect">
            <a:avLst/>
          </a:prstGeom>
          <a:noFill/>
        </p:spPr>
      </p:pic>
      <p:sp>
        <p:nvSpPr>
          <p:cNvPr id="8" name="矩形 7"/>
          <p:cNvSpPr/>
          <p:nvPr/>
        </p:nvSpPr>
        <p:spPr>
          <a:xfrm>
            <a:off x="3657600" y="2317531"/>
            <a:ext cx="4556233" cy="10562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445888" y="2490947"/>
            <a:ext cx="46748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>
                <a:solidFill>
                  <a:srgbClr val="232A34"/>
                </a:solidFill>
              </a:rPr>
              <a:t>THANK  YOU</a:t>
            </a:r>
            <a:endParaRPr lang="zh-CN" altLang="en-US" sz="4000" b="1" dirty="0">
              <a:solidFill>
                <a:srgbClr val="232A34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67283" y="5008727"/>
            <a:ext cx="363030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</a:rPr>
              <a:t> 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第一PPT模板网：www.1ppt.com">
  <a:themeElements>
    <a:clrScheme name="自定义 2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2C869"/>
      </a:accent1>
      <a:accent2>
        <a:srgbClr val="323F4F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plus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</TotalTime>
  <Words>78</Words>
  <Application>Microsoft Office PowerPoint</Application>
  <PresentationFormat>自定义</PresentationFormat>
  <Paragraphs>66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第一PPT模板网：www.1ppt.com</vt:lpstr>
      <vt:lpstr>幻灯片 1</vt:lpstr>
      <vt:lpstr>幻灯片 2</vt:lpstr>
      <vt:lpstr>幻灯片 3</vt:lpstr>
      <vt:lpstr>幻灯片 4</vt:lpstr>
      <vt:lpstr>幻灯片 5</vt:lpstr>
      <vt:lpstr>幻灯片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www.1ppt.com</dc:creator>
  <cp:lastModifiedBy>Administrator</cp:lastModifiedBy>
  <cp:revision>205</cp:revision>
  <dcterms:created xsi:type="dcterms:W3CDTF">2015-08-05T01:47:00Z</dcterms:created>
  <dcterms:modified xsi:type="dcterms:W3CDTF">2017-12-16T13:01:19Z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2052-10.1.0.6393</vt:lpwstr>
  </property>
</Properties>
</file>