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0" r:id="rId2"/>
    <p:sldId id="296" r:id="rId3"/>
    <p:sldId id="297" r:id="rId4"/>
    <p:sldId id="298" r:id="rId5"/>
    <p:sldId id="299" r:id="rId6"/>
    <p:sldId id="300" r:id="rId7"/>
    <p:sldId id="301" r:id="rId8"/>
    <p:sldId id="305" r:id="rId9"/>
    <p:sldId id="302" r:id="rId10"/>
    <p:sldId id="303" r:id="rId11"/>
    <p:sldId id="304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84141" autoAdjust="0"/>
  </p:normalViewPr>
  <p:slideViewPr>
    <p:cSldViewPr snapToGrid="0">
      <p:cViewPr>
        <p:scale>
          <a:sx n="70" d="100"/>
          <a:sy n="70" d="100"/>
        </p:scale>
        <p:origin x="-7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60C2-508A-4172-A38D-E5ABB57E6035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6CF28-F87C-4301-AE14-32B67C6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body</a:t>
            </a:r>
          </a:p>
          <a:p>
            <a:r>
              <a:rPr lang="en-US" altLang="zh-CN" dirty="0" smtClean="0"/>
              <a:t>	background:</a:t>
            </a:r>
            <a:r>
              <a:rPr lang="zh-CN" altLang="en-US" dirty="0" smtClean="0"/>
              <a:t>（要有空格）</a:t>
            </a:r>
            <a:r>
              <a:rPr lang="en-US" altLang="zh-CN" dirty="0" smtClean="0"/>
              <a:t> #14c145 </a:t>
            </a:r>
          </a:p>
          <a:p>
            <a:r>
              <a:rPr lang="en-US" altLang="zh-CN" dirty="0" smtClean="0"/>
              <a:t>	font-size: </a:t>
            </a:r>
            <a:r>
              <a:rPr lang="zh-CN" altLang="en-US" dirty="0" smtClean="0"/>
              <a:t>（要有空格）</a:t>
            </a:r>
            <a:r>
              <a:rPr lang="en-US" altLang="zh-CN" dirty="0" smtClean="0"/>
              <a:t>12px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F3623E-7D09-4CAE-91FD-B619D92580B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2650E6-2DC5-4327-A11E-CC6A48BBBD40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99B89C-E64E-4618-86E5-CBC4E1E5A835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@mixin border-radius($base1,$base2){}</a:t>
            </a:r>
          </a:p>
          <a:p>
            <a:r>
              <a:rPr lang="en-US" altLang="zh-CN" dirty="0" smtClean="0"/>
              <a:t>@include border-radius(10px,20px);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83999B-31EB-46F4-B375-CDE2B46DD618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C1BF91-2DE3-49FB-8F4B-CDBB6671E98E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5D0033-0423-438C-9D67-5E50E13011C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px2rem 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r>
              <a:rPr lang="en-US" altLang="zh-CN" dirty="0" smtClean="0"/>
              <a:t>$base:20;</a:t>
            </a:r>
          </a:p>
          <a:p>
            <a:r>
              <a:rPr lang="en-US" altLang="zh-CN" dirty="0" smtClean="0"/>
              <a:t>@function px2rem($px){</a:t>
            </a:r>
          </a:p>
          <a:p>
            <a:r>
              <a:rPr lang="en-US" altLang="zh-CN" dirty="0" smtClean="0"/>
              <a:t>	@return $px/$base*1rem;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6CF28-F87C-4301-AE14-32B67C62C3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60C7F3-805E-4773-8D55-B184982B8C4B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C7F386-B76E-4CBB-B4F3-65C91E34018E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962" y="593393"/>
            <a:ext cx="3240360" cy="72008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3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1361" y="6144118"/>
            <a:ext cx="1560786" cy="468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108849" tIns="54424" rIns="108849" bIns="5442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08849" tIns="54424" rIns="108849" bIns="5442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377368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Sass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651139" y="479304"/>
            <a:ext cx="10971609" cy="11430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less</a:t>
            </a:r>
            <a:r>
              <a:rPr lang="zh-CN" altLang="en-US" dirty="0" smtClean="0">
                <a:solidFill>
                  <a:schemeClr val="bg1"/>
                </a:solidFill>
              </a:rPr>
              <a:t>共同点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610196" y="1600647"/>
            <a:ext cx="10971609" cy="45251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 : 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http://sass-lang.com/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与 </a:t>
            </a:r>
            <a:r>
              <a:rPr lang="en-US" altLang="zh-CN" dirty="0" smtClean="0">
                <a:solidFill>
                  <a:schemeClr val="bg1"/>
                </a:solidFill>
              </a:rPr>
              <a:t>LESS </a:t>
            </a:r>
            <a:r>
              <a:rPr lang="zh-CN" altLang="en-US" dirty="0" smtClean="0">
                <a:solidFill>
                  <a:schemeClr val="bg1"/>
                </a:solidFill>
              </a:rPr>
              <a:t>相比，两者都属于 </a:t>
            </a:r>
            <a:r>
              <a:rPr lang="en-US" altLang="zh-CN" dirty="0" smtClean="0">
                <a:solidFill>
                  <a:schemeClr val="bg1"/>
                </a:solidFill>
              </a:rPr>
              <a:t>CSS </a:t>
            </a:r>
            <a:r>
              <a:rPr lang="zh-CN" altLang="en-US" dirty="0" smtClean="0">
                <a:solidFill>
                  <a:schemeClr val="bg1"/>
                </a:solidFill>
              </a:rPr>
              <a:t>预处理器，功能上大同小异，都是使用类似程序式语言的方式书写 </a:t>
            </a:r>
            <a:r>
              <a:rPr lang="en-US" altLang="zh-CN" dirty="0" smtClean="0">
                <a:solidFill>
                  <a:schemeClr val="bg1"/>
                </a:solidFill>
              </a:rPr>
              <a:t>CSS, </a:t>
            </a:r>
            <a:r>
              <a:rPr lang="zh-CN" altLang="en-US" dirty="0" smtClean="0">
                <a:solidFill>
                  <a:schemeClr val="bg1"/>
                </a:solidFill>
              </a:rPr>
              <a:t>都具有变量、混入、嵌套、继承等特性，最终目的都是方便 </a:t>
            </a:r>
            <a:r>
              <a:rPr lang="en-US" altLang="zh-CN" dirty="0" smtClean="0">
                <a:solidFill>
                  <a:schemeClr val="bg1"/>
                </a:solidFill>
              </a:rPr>
              <a:t>CSS </a:t>
            </a:r>
            <a:r>
              <a:rPr lang="zh-CN" altLang="en-US" dirty="0" smtClean="0">
                <a:solidFill>
                  <a:schemeClr val="bg1"/>
                </a:solidFill>
              </a:rPr>
              <a:t>的书写及维护。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LESS </a:t>
            </a:r>
            <a:r>
              <a:rPr lang="zh-CN" altLang="en-US" dirty="0" smtClean="0">
                <a:solidFill>
                  <a:schemeClr val="bg1"/>
                </a:solidFill>
              </a:rPr>
              <a:t>和 </a:t>
            </a:r>
            <a:r>
              <a:rPr lang="en-US" altLang="zh-CN" dirty="0" smtClean="0">
                <a:solidFill>
                  <a:schemeClr val="bg1"/>
                </a:solidFill>
              </a:rPr>
              <a:t>SASS </a:t>
            </a:r>
            <a:r>
              <a:rPr lang="zh-CN" altLang="en-US" dirty="0" smtClean="0">
                <a:solidFill>
                  <a:schemeClr val="bg1"/>
                </a:solidFill>
              </a:rPr>
              <a:t>互相促进互相影响，相比之下 </a:t>
            </a:r>
            <a:r>
              <a:rPr lang="en-US" altLang="zh-CN" dirty="0" smtClean="0">
                <a:solidFill>
                  <a:schemeClr val="bg1"/>
                </a:solidFill>
              </a:rPr>
              <a:t>LESS </a:t>
            </a:r>
            <a:r>
              <a:rPr lang="zh-CN" altLang="en-US" dirty="0" smtClean="0">
                <a:solidFill>
                  <a:schemeClr val="bg1"/>
                </a:solidFill>
              </a:rPr>
              <a:t>更接近 </a:t>
            </a:r>
            <a:r>
              <a:rPr lang="en-US" altLang="zh-CN" dirty="0" smtClean="0">
                <a:solidFill>
                  <a:schemeClr val="bg1"/>
                </a:solidFill>
              </a:rPr>
              <a:t>CSS 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</a:p>
          <a:p>
            <a:pPr>
              <a:buFont typeface="Arial" pitchFamily="34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651140" y="465657"/>
            <a:ext cx="10971609" cy="11430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less</a:t>
            </a:r>
            <a:r>
              <a:rPr lang="zh-CN" altLang="en-US" dirty="0" smtClean="0">
                <a:solidFill>
                  <a:schemeClr val="bg1"/>
                </a:solidFill>
              </a:rPr>
              <a:t>区别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xfrm>
            <a:off x="610196" y="1600647"/>
            <a:ext cx="10971609" cy="45251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http://www.oschina.net/question/12_44255?sort=default&amp;p=4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617770" y="492364"/>
            <a:ext cx="10973097" cy="10548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077" y="1693152"/>
            <a:ext cx="7898308" cy="46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713305" y="424124"/>
            <a:ext cx="10973097" cy="10548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" y="2061642"/>
            <a:ext cx="11834813" cy="415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822487" y="451420"/>
            <a:ext cx="10973097" cy="10548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1370708" y="1809378"/>
            <a:ext cx="8843367" cy="184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535" tIns="38268" rIns="76535" bIns="38268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</a:rPr>
              <a:t>sass</a:t>
            </a:r>
            <a:r>
              <a:rPr lang="zh-CN" altLang="en-US" sz="2300" dirty="0">
                <a:solidFill>
                  <a:schemeClr val="bg1"/>
                </a:solidFill>
              </a:rPr>
              <a:t>的变量必须是</a:t>
            </a:r>
            <a:r>
              <a:rPr lang="en-US" altLang="zh-CN" sz="2300" dirty="0">
                <a:solidFill>
                  <a:schemeClr val="bg1"/>
                </a:solidFill>
              </a:rPr>
              <a:t>$</a:t>
            </a:r>
            <a:r>
              <a:rPr lang="zh-CN" altLang="en-US" sz="2300" dirty="0">
                <a:solidFill>
                  <a:schemeClr val="bg1"/>
                </a:solidFill>
              </a:rPr>
              <a:t>开头，后面紧跟变量名，而变量值和变量名之间就需要使用冒号</a:t>
            </a:r>
            <a:r>
              <a:rPr lang="en-US" altLang="zh-CN" sz="2300" dirty="0">
                <a:solidFill>
                  <a:schemeClr val="bg1"/>
                </a:solidFill>
              </a:rPr>
              <a:t>(:)</a:t>
            </a:r>
            <a:r>
              <a:rPr lang="zh-CN" altLang="en-US" sz="2300" dirty="0">
                <a:solidFill>
                  <a:schemeClr val="bg1"/>
                </a:solidFill>
              </a:rPr>
              <a:t>分隔开（就像</a:t>
            </a:r>
            <a:r>
              <a:rPr lang="en-US" altLang="zh-CN" sz="2300" dirty="0">
                <a:solidFill>
                  <a:schemeClr val="bg1"/>
                </a:solidFill>
              </a:rPr>
              <a:t>CSS</a:t>
            </a:r>
            <a:r>
              <a:rPr lang="zh-CN" altLang="en-US" sz="2300" dirty="0">
                <a:solidFill>
                  <a:schemeClr val="bg1"/>
                </a:solidFill>
              </a:rPr>
              <a:t>属性设置一样），如果值后面加上</a:t>
            </a:r>
            <a:r>
              <a:rPr lang="en-US" altLang="zh-CN" sz="2300" dirty="0">
                <a:solidFill>
                  <a:schemeClr val="bg1"/>
                </a:solidFill>
              </a:rPr>
              <a:t>!default</a:t>
            </a:r>
            <a:r>
              <a:rPr lang="zh-CN" altLang="en-US" sz="2300" dirty="0">
                <a:solidFill>
                  <a:schemeClr val="bg1"/>
                </a:solidFill>
              </a:rPr>
              <a:t>则表示默认值。</a:t>
            </a:r>
          </a:p>
          <a:p>
            <a:r>
              <a:rPr lang="zh-CN" altLang="en-US" sz="2300" dirty="0">
                <a:solidFill>
                  <a:schemeClr val="bg1"/>
                </a:solidFill>
              </a:rPr>
              <a:t/>
            </a:r>
            <a:br>
              <a:rPr lang="zh-CN" altLang="en-US" sz="2300" dirty="0">
                <a:solidFill>
                  <a:schemeClr val="bg1"/>
                </a:solidFill>
              </a:rPr>
            </a:br>
            <a:endParaRPr lang="zh-CN" altLang="en-US" sz="2300" dirty="0">
              <a:solidFill>
                <a:schemeClr val="bg1"/>
              </a:solidFill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083" y="3226966"/>
            <a:ext cx="553938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13" y="3277195"/>
            <a:ext cx="5356325" cy="31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904374" y="383182"/>
            <a:ext cx="10973097" cy="10548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9586"/>
            <a:ext cx="12192000" cy="29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29051" y="5336275"/>
            <a:ext cx="3262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如果要传入多个参数？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713305" y="424124"/>
            <a:ext cx="10973097" cy="10548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649" y="1809378"/>
            <a:ext cx="11543109" cy="475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686010" y="410477"/>
            <a:ext cx="10973097" cy="1054819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 b="5969"/>
          <a:stretch>
            <a:fillRect/>
          </a:stretch>
        </p:blipFill>
        <p:spPr bwMode="auto">
          <a:xfrm>
            <a:off x="561083" y="2255862"/>
            <a:ext cx="11407675" cy="353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596548" y="479304"/>
            <a:ext cx="10971609" cy="11430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语法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610196" y="1600646"/>
            <a:ext cx="10971609" cy="71437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300" dirty="0" smtClean="0">
                <a:solidFill>
                  <a:schemeClr val="bg1"/>
                </a:solidFill>
              </a:rPr>
              <a:t>在</a:t>
            </a:r>
            <a:r>
              <a:rPr lang="en-US" altLang="zh-CN" sz="2300" dirty="0" smtClean="0">
                <a:solidFill>
                  <a:schemeClr val="bg1"/>
                </a:solidFill>
              </a:rPr>
              <a:t>sass</a:t>
            </a:r>
            <a:r>
              <a:rPr lang="zh-CN" altLang="en-US" sz="2300" dirty="0" smtClean="0">
                <a:solidFill>
                  <a:schemeClr val="bg1"/>
                </a:solidFill>
              </a:rPr>
              <a:t>中，你既可以导入</a:t>
            </a:r>
            <a:r>
              <a:rPr lang="en-US" altLang="zh-CN" sz="2300" dirty="0" smtClean="0">
                <a:solidFill>
                  <a:schemeClr val="bg1"/>
                </a:solidFill>
              </a:rPr>
              <a:t>CSS</a:t>
            </a:r>
            <a:r>
              <a:rPr lang="zh-CN" altLang="en-US" sz="2300" dirty="0" smtClean="0">
                <a:solidFill>
                  <a:schemeClr val="bg1"/>
                </a:solidFill>
              </a:rPr>
              <a:t>文件，也可以导入</a:t>
            </a:r>
            <a:r>
              <a:rPr lang="en-US" altLang="zh-CN" sz="2300" dirty="0" smtClean="0">
                <a:solidFill>
                  <a:schemeClr val="bg1"/>
                </a:solidFill>
              </a:rPr>
              <a:t>sass</a:t>
            </a:r>
            <a:r>
              <a:rPr lang="zh-CN" altLang="en-US" sz="2300" dirty="0" smtClean="0">
                <a:solidFill>
                  <a:schemeClr val="bg1"/>
                </a:solidFill>
              </a:rPr>
              <a:t>文件。但只有导入的</a:t>
            </a:r>
            <a:r>
              <a:rPr lang="en-US" altLang="zh-CN" sz="2300" dirty="0" smtClean="0">
                <a:solidFill>
                  <a:schemeClr val="bg1"/>
                </a:solidFill>
              </a:rPr>
              <a:t>sass</a:t>
            </a:r>
            <a:r>
              <a:rPr lang="zh-CN" altLang="en-US" sz="2300" dirty="0" smtClean="0">
                <a:solidFill>
                  <a:schemeClr val="bg1"/>
                </a:solidFill>
              </a:rPr>
              <a:t>文件才会被处理（编译），导入的</a:t>
            </a:r>
            <a:r>
              <a:rPr lang="en-US" altLang="zh-CN" sz="2300" dirty="0" smtClean="0">
                <a:solidFill>
                  <a:schemeClr val="bg1"/>
                </a:solidFill>
              </a:rPr>
              <a:t>CSS</a:t>
            </a:r>
            <a:r>
              <a:rPr lang="zh-CN" altLang="en-US" sz="2300" dirty="0" smtClean="0">
                <a:solidFill>
                  <a:schemeClr val="bg1"/>
                </a:solidFill>
              </a:rPr>
              <a:t>文件会保持原样。如果你希望导入一个</a:t>
            </a:r>
            <a:r>
              <a:rPr lang="en-US" altLang="zh-CN" sz="2300" dirty="0" smtClean="0">
                <a:solidFill>
                  <a:schemeClr val="bg1"/>
                </a:solidFill>
              </a:rPr>
              <a:t>CSS</a:t>
            </a:r>
            <a:r>
              <a:rPr lang="zh-CN" altLang="en-US" sz="2300" dirty="0" smtClean="0">
                <a:solidFill>
                  <a:schemeClr val="bg1"/>
                </a:solidFill>
              </a:rPr>
              <a:t>文件，保留</a:t>
            </a:r>
            <a:r>
              <a:rPr lang="en-US" altLang="zh-CN" sz="2300" dirty="0" smtClean="0">
                <a:solidFill>
                  <a:schemeClr val="bg1"/>
                </a:solidFill>
              </a:rPr>
              <a:t>.css</a:t>
            </a:r>
            <a:r>
              <a:rPr lang="zh-CN" altLang="en-US" sz="2300" dirty="0" smtClean="0">
                <a:solidFill>
                  <a:schemeClr val="bg1"/>
                </a:solidFill>
              </a:rPr>
              <a:t>后缀即可：</a:t>
            </a: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2700" dirty="0" smtClean="0">
                <a:solidFill>
                  <a:schemeClr val="bg1"/>
                </a:solidFill>
              </a:rPr>
              <a:t>@import "library.css“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2700" dirty="0" smtClean="0">
                <a:solidFill>
                  <a:schemeClr val="bg1"/>
                </a:solidFill>
              </a:rPr>
              <a:t>@import "library.scss"</a:t>
            </a:r>
            <a:r>
              <a:rPr lang="zh-CN" altLang="en-US" sz="2700" dirty="0" smtClean="0">
                <a:solidFill>
                  <a:schemeClr val="bg1"/>
                </a:solidFill>
              </a:rPr>
              <a:t/>
            </a:r>
            <a:br>
              <a:rPr lang="zh-CN" altLang="en-US" sz="2700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637492" y="479304"/>
            <a:ext cx="10971609" cy="11430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注释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 bwMode="auto">
          <a:xfrm>
            <a:off x="610196" y="1600647"/>
            <a:ext cx="10971609" cy="1878583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1708547" y="1656458"/>
            <a:ext cx="8303122" cy="255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535" tIns="38268" rIns="76535" bIns="38268">
            <a:spAutoFit/>
          </a:bodyPr>
          <a:lstStyle/>
          <a:p>
            <a:r>
              <a:rPr lang="zh-CN" altLang="en-US" sz="2300" dirty="0">
                <a:solidFill>
                  <a:schemeClr val="bg1"/>
                </a:solidFill>
              </a:rPr>
              <a:t>适当的注释是保证代码可读性的必要手段，</a:t>
            </a:r>
            <a:r>
              <a:rPr lang="en-US" altLang="zh-CN" sz="2300" dirty="0">
                <a:solidFill>
                  <a:schemeClr val="bg1"/>
                </a:solidFill>
              </a:rPr>
              <a:t>Sass</a:t>
            </a:r>
            <a:r>
              <a:rPr lang="zh-CN" altLang="en-US" sz="2300" dirty="0">
                <a:solidFill>
                  <a:schemeClr val="bg1"/>
                </a:solidFill>
              </a:rPr>
              <a:t>对注释也提供了支持，主要有两种方式：单行注释和多行注释，这与 </a:t>
            </a:r>
            <a:r>
              <a:rPr lang="en-US" altLang="zh-CN" sz="2300" dirty="0">
                <a:solidFill>
                  <a:schemeClr val="bg1"/>
                </a:solidFill>
              </a:rPr>
              <a:t>JavaScript </a:t>
            </a:r>
            <a:r>
              <a:rPr lang="zh-CN" altLang="en-US" sz="2300" dirty="0">
                <a:solidFill>
                  <a:schemeClr val="bg1"/>
                </a:solidFill>
              </a:rPr>
              <a:t>中的注释方法一样，我们这里不做详细的说明，只强调一点：</a:t>
            </a:r>
            <a:r>
              <a:rPr lang="en-US" altLang="zh-CN" sz="2300" dirty="0">
                <a:solidFill>
                  <a:schemeClr val="bg1"/>
                </a:solidFill>
              </a:rPr>
              <a:t>Sass</a:t>
            </a:r>
            <a:r>
              <a:rPr lang="zh-CN" altLang="en-US" sz="2300" dirty="0">
                <a:solidFill>
                  <a:schemeClr val="bg1"/>
                </a:solidFill>
              </a:rPr>
              <a:t>中单行注释 </a:t>
            </a:r>
            <a:r>
              <a:rPr lang="en-US" altLang="zh-CN" sz="2300" dirty="0">
                <a:solidFill>
                  <a:schemeClr val="bg1"/>
                </a:solidFill>
              </a:rPr>
              <a:t>(// </a:t>
            </a:r>
            <a:r>
              <a:rPr lang="zh-CN" altLang="en-US" sz="2300" dirty="0">
                <a:solidFill>
                  <a:schemeClr val="bg1"/>
                </a:solidFill>
              </a:rPr>
              <a:t>单行注释 </a:t>
            </a:r>
            <a:r>
              <a:rPr lang="en-US" altLang="zh-CN" sz="2300" dirty="0">
                <a:solidFill>
                  <a:schemeClr val="bg1"/>
                </a:solidFill>
              </a:rPr>
              <a:t>) </a:t>
            </a:r>
            <a:r>
              <a:rPr lang="zh-CN" altLang="en-US" sz="2300" dirty="0">
                <a:solidFill>
                  <a:schemeClr val="bg1"/>
                </a:solidFill>
              </a:rPr>
              <a:t>是不能显示在编译后的 </a:t>
            </a:r>
            <a:r>
              <a:rPr lang="en-US" altLang="zh-CN" sz="2300" dirty="0">
                <a:solidFill>
                  <a:schemeClr val="bg1"/>
                </a:solidFill>
              </a:rPr>
              <a:t>CSS </a:t>
            </a:r>
            <a:r>
              <a:rPr lang="zh-CN" altLang="en-US" sz="2300" dirty="0">
                <a:solidFill>
                  <a:schemeClr val="bg1"/>
                </a:solidFill>
              </a:rPr>
              <a:t>中，所以如果你的注释是针对样式说明的请使用多行注释。</a:t>
            </a:r>
          </a:p>
          <a:p>
            <a:r>
              <a:rPr lang="zh-CN" altLang="en-US" sz="2300" dirty="0">
                <a:solidFill>
                  <a:schemeClr val="bg1"/>
                </a:solidFill>
              </a:rPr>
              <a:t/>
            </a:r>
            <a:br>
              <a:rPr lang="zh-CN" altLang="en-US" sz="2300" dirty="0">
                <a:solidFill>
                  <a:schemeClr val="bg1"/>
                </a:solidFill>
              </a:rPr>
            </a:br>
            <a:endParaRPr lang="zh-CN" altLang="en-US" sz="2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358</Words>
  <Application>Microsoft Office PowerPoint</Application>
  <PresentationFormat>自定义</PresentationFormat>
  <Paragraphs>44</Paragraphs>
  <Slides>12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第一PPT模板网：www.1ppt.com</vt:lpstr>
      <vt:lpstr>幻灯片 1</vt:lpstr>
      <vt:lpstr>Sass语法 </vt:lpstr>
      <vt:lpstr>Sass语法 </vt:lpstr>
      <vt:lpstr>Sass语法 </vt:lpstr>
      <vt:lpstr>Sass语法 </vt:lpstr>
      <vt:lpstr>Sass语法 </vt:lpstr>
      <vt:lpstr>Sass语法 </vt:lpstr>
      <vt:lpstr>Sass语法</vt:lpstr>
      <vt:lpstr>Sass注释</vt:lpstr>
      <vt:lpstr>Saas与less共同点</vt:lpstr>
      <vt:lpstr>Saas与less区别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88</cp:revision>
  <dcterms:created xsi:type="dcterms:W3CDTF">2015-08-05T01:47:03Z</dcterms:created>
  <dcterms:modified xsi:type="dcterms:W3CDTF">2018-01-18T03:12:08Z</dcterms:modified>
</cp:coreProperties>
</file>