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1" r:id="rId22"/>
    <p:sldId id="277" r:id="rId23"/>
    <p:sldId id="278" r:id="rId24"/>
    <p:sldId id="279" r:id="rId25"/>
    <p:sldId id="283" r:id="rId26"/>
    <p:sldId id="282" r:id="rId27"/>
    <p:sldId id="284" r:id="rId28"/>
    <p:sldId id="286" r:id="rId29"/>
    <p:sldId id="287" r:id="rId30"/>
    <p:sldId id="288" r:id="rId31"/>
    <p:sldId id="289" r:id="rId32"/>
    <p:sldId id="281" r:id="rId33"/>
    <p:sldId id="29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00" autoAdjust="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youremail@exampl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zgdlzf/learngit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xample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教程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000" dirty="0" smtClean="0"/>
              <a:t>第一</a:t>
            </a:r>
            <a:r>
              <a:rPr lang="zh-CN" altLang="en-US" sz="3000" dirty="0" smtClean="0"/>
              <a:t>章  </a:t>
            </a:r>
            <a:r>
              <a:rPr lang="en-US" altLang="zh-CN" sz="3000" dirty="0" err="1" smtClean="0"/>
              <a:t>Git</a:t>
            </a:r>
            <a:r>
              <a:rPr lang="zh-CN" altLang="en-US" sz="3000" dirty="0" smtClean="0"/>
              <a:t>简介</a:t>
            </a:r>
            <a:endParaRPr lang="zh-CN" altLang="en-US" sz="3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hrsan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仓库的当前状态命令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status</a:t>
            </a:r>
            <a:r>
              <a:rPr lang="zh-CN" altLang="en-US" sz="2000" dirty="0" smtClean="0"/>
              <a:t>命令可以让我们时刻掌握仓库当前的状态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status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2 </a:t>
            </a:r>
            <a:r>
              <a:rPr lang="en-US" sz="2000" dirty="0" err="1" smtClean="0"/>
              <a:t>git</a:t>
            </a:r>
            <a:r>
              <a:rPr lang="en-US" sz="2000" dirty="0" smtClean="0"/>
              <a:t> diff</a:t>
            </a:r>
            <a:r>
              <a:rPr lang="zh-CN" altLang="en-US" sz="2000" dirty="0" smtClean="0"/>
              <a:t>查看修改的内容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diff readme.txt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log</a:t>
            </a:r>
            <a:r>
              <a:rPr lang="zh-CN" altLang="en-US" sz="2000" dirty="0" smtClean="0"/>
              <a:t>命令查看提交记录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log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加上</a:t>
            </a:r>
            <a:r>
              <a:rPr lang="en-US" sz="2000" dirty="0" smtClean="0"/>
              <a:t>--pretty=</a:t>
            </a:r>
            <a:r>
              <a:rPr lang="en-US" sz="2000" dirty="0" err="1" smtClean="0"/>
              <a:t>oneline</a:t>
            </a:r>
            <a:r>
              <a:rPr lang="zh-CN" altLang="en-US" sz="2000" dirty="0" smtClean="0"/>
              <a:t>参数可以简化输出内容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log --pretty=</a:t>
            </a:r>
            <a:r>
              <a:rPr lang="en-US" sz="2000" dirty="0" err="1" smtClean="0"/>
              <a:t>oneline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2 </a:t>
            </a:r>
            <a:r>
              <a:rPr lang="en-US" sz="2000" dirty="0" err="1" smtClean="0"/>
              <a:t>git</a:t>
            </a:r>
            <a:r>
              <a:rPr lang="en-US" sz="2000" dirty="0" smtClean="0"/>
              <a:t> reset</a:t>
            </a:r>
            <a:r>
              <a:rPr lang="zh-CN" altLang="en-US" sz="2000" dirty="0" smtClean="0"/>
              <a:t>可以回退到上一个版本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re</a:t>
            </a:r>
            <a:r>
              <a:rPr lang="en-US" sz="2000" b="1" dirty="0" smtClean="0"/>
              <a:t>set</a:t>
            </a:r>
            <a:r>
              <a:rPr lang="en-US" sz="2000" dirty="0" smtClean="0"/>
              <a:t> --hard HEAD^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上上一个版本就是</a:t>
            </a:r>
            <a:r>
              <a:rPr lang="en-US" sz="2000" dirty="0" smtClean="0"/>
              <a:t>HEAD^^</a:t>
            </a:r>
            <a:r>
              <a:rPr lang="zh-CN" altLang="en-US" sz="2000" dirty="0" smtClean="0"/>
              <a:t>，网上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个版本可以写成</a:t>
            </a:r>
            <a:r>
              <a:rPr lang="en-US" altLang="zh-CN" sz="2000" dirty="0" smtClean="0"/>
              <a:t>HEAD~100</a:t>
            </a:r>
          </a:p>
          <a:p>
            <a:pPr>
              <a:buNone/>
            </a:pPr>
            <a:r>
              <a:rPr lang="en-US" altLang="zh-CN" sz="2000" dirty="0" smtClean="0"/>
              <a:t>3 </a:t>
            </a:r>
            <a:r>
              <a:rPr lang="zh-CN" altLang="en-US" sz="2000" dirty="0" smtClean="0"/>
              <a:t>回退后怎样回到最新版本（时光穿梭机，前提是命令行没有关闭）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re</a:t>
            </a:r>
            <a:r>
              <a:rPr lang="en-US" sz="2000" b="1" dirty="0" smtClean="0"/>
              <a:t>set</a:t>
            </a:r>
            <a:r>
              <a:rPr lang="en-US" sz="2000" dirty="0" smtClean="0"/>
              <a:t> --hard 1094a</a:t>
            </a:r>
          </a:p>
          <a:p>
            <a:pPr>
              <a:buNone/>
            </a:pPr>
            <a:r>
              <a:rPr lang="en-US" altLang="zh-CN" sz="2000" dirty="0" smtClean="0"/>
              <a:t>4 </a:t>
            </a:r>
            <a:r>
              <a:rPr lang="zh-CN" altLang="en-US" sz="2000" dirty="0" smtClean="0"/>
              <a:t>如果命令行关闭了，可以用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reflog</a:t>
            </a:r>
            <a:r>
              <a:rPr lang="zh-CN" altLang="en-US" sz="2000" dirty="0" smtClean="0"/>
              <a:t>，此命令记录你的每一次命令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reflog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工作区和暂存区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工作区（</a:t>
            </a:r>
            <a:r>
              <a:rPr lang="en-US" sz="2000" dirty="0" smtClean="0"/>
              <a:t>Working Directory）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就是你在电脑里能看到的目录，比如我的</a:t>
            </a:r>
            <a:r>
              <a:rPr lang="en-US" altLang="zh-CN" sz="2000" dirty="0" err="1" smtClean="0"/>
              <a:t>learngit</a:t>
            </a:r>
            <a:r>
              <a:rPr lang="zh-CN" altLang="en-US" sz="2000" dirty="0" smtClean="0"/>
              <a:t>文件夹就是一个工作区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版本库（</a:t>
            </a:r>
            <a:r>
              <a:rPr lang="en-US" sz="2000" dirty="0" smtClean="0"/>
              <a:t>Repository）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工作区有一个隐藏目录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，这个不算工作区，而是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的版本库；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的版本库里存了很多东西，其中最重要的就是称为</a:t>
            </a:r>
            <a:r>
              <a:rPr lang="en-US" altLang="zh-CN" sz="2000" dirty="0" smtClean="0"/>
              <a:t>stage</a:t>
            </a:r>
            <a:r>
              <a:rPr lang="zh-CN" altLang="en-US" sz="2000" dirty="0" smtClean="0"/>
              <a:t>（或者叫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）的暂存区，还有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为我们自动创建的第一个分支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，以及指向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的一个指针叫</a:t>
            </a:r>
            <a:r>
              <a:rPr lang="en-US" altLang="zh-CN" sz="2000" dirty="0" smtClean="0"/>
              <a:t>HEAD</a:t>
            </a:r>
            <a:r>
              <a:rPr lang="zh-CN" altLang="en-US" sz="2000" dirty="0" smtClean="0"/>
              <a:t>。</a:t>
            </a:r>
            <a:endParaRPr lang="en-US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工作区和暂存区</a:t>
            </a:r>
            <a:endParaRPr lang="zh-CN" altLang="en-US" dirty="0"/>
          </a:p>
        </p:txBody>
      </p:sp>
      <p:pic>
        <p:nvPicPr>
          <p:cNvPr id="1026" name="Picture 2" descr="git-re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285992"/>
            <a:ext cx="4362450" cy="22288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4414" y="4857760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做两次修改，第一次修改后执行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命令，然后进行第二次修改，接着执行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;</a:t>
            </a:r>
          </a:p>
          <a:p>
            <a:r>
              <a:rPr lang="zh-CN" altLang="en-US" dirty="0" smtClean="0"/>
              <a:t>通过</a:t>
            </a:r>
            <a:r>
              <a:rPr lang="en-US" dirty="0" err="1" smtClean="0"/>
              <a:t>git</a:t>
            </a:r>
            <a:r>
              <a:rPr lang="en-US" dirty="0" smtClean="0"/>
              <a:t> diff HEAD -- readme.txt</a:t>
            </a:r>
            <a:r>
              <a:rPr lang="zh-CN" altLang="en-US" dirty="0" smtClean="0"/>
              <a:t>命令可以查看工作区和版本库里面最新版本的区别，可以观察到第二次修改没有被提交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撤销修改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-- file</a:t>
            </a:r>
            <a:r>
              <a:rPr lang="zh-CN" altLang="en-US" sz="2000" dirty="0" smtClean="0"/>
              <a:t>可以丢弃工作区的修改，工作区与暂存区保持一致：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-- readme.txt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用</a:t>
            </a:r>
            <a:r>
              <a:rPr lang="en-US" sz="2000" dirty="0" err="1" smtClean="0"/>
              <a:t>rm</a:t>
            </a:r>
            <a:r>
              <a:rPr lang="zh-CN" altLang="en-US" sz="2000" dirty="0" smtClean="0"/>
              <a:t>命令删除文件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rm</a:t>
            </a:r>
            <a:r>
              <a:rPr lang="en-US" sz="2000" dirty="0" smtClean="0"/>
              <a:t> test.txt </a:t>
            </a:r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commit</a:t>
            </a:r>
            <a:r>
              <a:rPr lang="en-US" sz="2000" dirty="0" smtClean="0"/>
              <a:t> -m "remove test.txt"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教程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000" dirty="0" smtClean="0"/>
              <a:t>第三</a:t>
            </a:r>
            <a:r>
              <a:rPr lang="zh-CN" altLang="en-US" sz="3000" dirty="0" smtClean="0"/>
              <a:t>章  远程</a:t>
            </a:r>
            <a:r>
              <a:rPr lang="zh-CN" altLang="en-US" sz="3000" dirty="0" smtClean="0"/>
              <a:t>仓库</a:t>
            </a:r>
            <a:endParaRPr lang="zh-CN" altLang="en-US" sz="3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hrsan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远程仓库用于仓库的安全和协作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本地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仓库与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仓库通信是通过</a:t>
            </a:r>
            <a:r>
              <a:rPr lang="en-US" altLang="zh-CN" sz="2000" dirty="0" smtClean="0"/>
              <a:t>SSH</a:t>
            </a:r>
            <a:r>
              <a:rPr lang="zh-CN" altLang="en-US" sz="2000" dirty="0" smtClean="0"/>
              <a:t>加密，因此需要进行相应的设置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SSH Key</a:t>
            </a:r>
          </a:p>
          <a:p>
            <a:pPr>
              <a:buNone/>
            </a:pPr>
            <a:r>
              <a:rPr lang="en-US" altLang="zh-CN" sz="2000" dirty="0" smtClean="0"/>
              <a:t>	$ </a:t>
            </a:r>
            <a:r>
              <a:rPr lang="en-US" altLang="zh-CN" sz="2000" dirty="0" err="1" smtClean="0"/>
              <a:t>ssh-keygen</a:t>
            </a:r>
            <a:r>
              <a:rPr lang="en-US" altLang="zh-CN" sz="2000" dirty="0" smtClean="0"/>
              <a:t> -t </a:t>
            </a:r>
            <a:r>
              <a:rPr lang="en-US" altLang="zh-CN" sz="2000" dirty="0" err="1" smtClean="0"/>
              <a:t>rsa</a:t>
            </a:r>
            <a:r>
              <a:rPr lang="en-US" altLang="zh-CN" sz="2000" dirty="0" smtClean="0"/>
              <a:t> -C </a:t>
            </a:r>
            <a:r>
              <a:rPr lang="en-US" altLang="zh-CN" sz="2000" dirty="0" err="1" smtClean="0">
                <a:hlinkClick r:id="rId2"/>
              </a:rPr>
              <a:t>youremail@example.com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登陆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，打开“</a:t>
            </a:r>
            <a:r>
              <a:rPr lang="en-US" altLang="zh-CN" sz="2000" dirty="0" smtClean="0"/>
              <a:t>Account settings”</a:t>
            </a:r>
            <a:r>
              <a:rPr lang="zh-CN" altLang="en-US" sz="2000" dirty="0" smtClean="0"/>
              <a:t>，“</a:t>
            </a:r>
            <a:r>
              <a:rPr lang="en-US" altLang="zh-CN" sz="2000" dirty="0" smtClean="0"/>
              <a:t>SSH Keys”</a:t>
            </a:r>
            <a:r>
              <a:rPr lang="zh-CN" altLang="en-US" sz="2000" dirty="0" smtClean="0"/>
              <a:t>页面，然后，点“</a:t>
            </a:r>
            <a:r>
              <a:rPr lang="en-US" altLang="zh-CN" sz="2000" dirty="0" smtClean="0"/>
              <a:t>Add SSH Key”</a:t>
            </a:r>
            <a:r>
              <a:rPr lang="zh-CN" altLang="en-US" sz="2000" dirty="0" smtClean="0"/>
              <a:t>，填上任意</a:t>
            </a:r>
            <a:r>
              <a:rPr lang="en-US" altLang="zh-CN" sz="2000" dirty="0" smtClean="0"/>
              <a:t>Title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文本框里粘贴</a:t>
            </a:r>
            <a:r>
              <a:rPr lang="en-US" altLang="zh-CN" sz="2000" dirty="0" err="1" smtClean="0"/>
              <a:t>id_rsa.pub</a:t>
            </a:r>
            <a:r>
              <a:rPr lang="zh-CN" altLang="en-US" sz="2000" dirty="0" smtClean="0"/>
              <a:t>文件的内容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添加远程库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 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中创建一个仓库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git@github.com:zgdlzf/learngit.git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将本地仓库与远程仓库关联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add origin </a:t>
            </a:r>
            <a:r>
              <a:rPr lang="en-US" altLang="zh-CN" sz="2000" dirty="0" err="1" smtClean="0">
                <a:hlinkClick r:id="rId2"/>
              </a:rPr>
              <a:t>git@github.com:zgdlzf/learngit.git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</a:t>
            </a:r>
            <a:r>
              <a:rPr lang="zh-CN" altLang="en-US" sz="2000" dirty="0" smtClean="0"/>
              <a:t>本地库的所有内容推送到远程库上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 -u origin master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附加：从远程仓库克隆到本地库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clone </a:t>
            </a:r>
            <a:r>
              <a:rPr lang="en-US" altLang="zh-CN" sz="2000" dirty="0" err="1" smtClean="0"/>
              <a:t>git@github.com:zgdlzf/learngit.git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教程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000" dirty="0" smtClean="0"/>
              <a:t>第四</a:t>
            </a:r>
            <a:r>
              <a:rPr lang="zh-CN" altLang="en-US" sz="3000" dirty="0" smtClean="0"/>
              <a:t>章  分支</a:t>
            </a:r>
            <a:r>
              <a:rPr lang="zh-CN" altLang="en-US" sz="3000" dirty="0" smtClean="0"/>
              <a:t>管理</a:t>
            </a:r>
            <a:endParaRPr lang="zh-CN" altLang="en-US" sz="3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hrsan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是目前世界上最先进的分布式版本控制系统（没有之一）。</a:t>
            </a:r>
            <a:endParaRPr lang="en-US" altLang="zh-CN" sz="2000" dirty="0" smtClean="0"/>
          </a:p>
          <a:p>
            <a:r>
              <a:rPr lang="zh-CN" altLang="en-US" sz="2000" dirty="0" smtClean="0"/>
              <a:t>那什么是版本控制系统？</a:t>
            </a:r>
            <a:endParaRPr lang="en-US" altLang="zh-CN" sz="2000" dirty="0" smtClean="0"/>
          </a:p>
          <a:p>
            <a:r>
              <a:rPr lang="zh-CN" altLang="en-US" sz="2000" dirty="0" smtClean="0"/>
              <a:t>小组内合作开发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前端页面，你修改了一部分，交给同学一起修改，然后你修改的内容和同学修改的内容怎么整合到一起去？版本控制器自动完成差异整合。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 </a:t>
            </a:r>
            <a:r>
              <a:rPr lang="zh-CN" altLang="en-US" sz="2000" dirty="0" smtClean="0"/>
              <a:t>分支管理的功能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如果</a:t>
            </a:r>
            <a:r>
              <a:rPr lang="zh-CN" altLang="en-US" sz="2000" dirty="0" smtClean="0"/>
              <a:t>没有分支，你写的代码不完整的情况下，别人不能工作，完整后一次性提交又存在丢失每天进度的巨大风险；分支可以让你的团队在各自分支中干活互补影响，最后可以一次性合并。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pic>
        <p:nvPicPr>
          <p:cNvPr id="1028" name="Picture 4" descr="git-br-init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2867025" cy="1438275"/>
          </a:xfrm>
          <a:prstGeom prst="rect">
            <a:avLst/>
          </a:prstGeom>
          <a:noFill/>
        </p:spPr>
      </p:pic>
      <p:pic>
        <p:nvPicPr>
          <p:cNvPr id="1030" name="Picture 6" descr="git-br-cre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857496"/>
            <a:ext cx="3495675" cy="2219326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分支工作</a:t>
            </a:r>
            <a:r>
              <a:rPr lang="zh-CN" altLang="en-US" sz="2000" dirty="0" smtClean="0"/>
              <a:t>工程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pic>
        <p:nvPicPr>
          <p:cNvPr id="1026" name="Picture 2" descr="git-br-dev-f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99506"/>
            <a:ext cx="3919532" cy="1848687"/>
          </a:xfrm>
          <a:prstGeom prst="rect">
            <a:avLst/>
          </a:prstGeom>
          <a:noFill/>
        </p:spPr>
      </p:pic>
      <p:pic>
        <p:nvPicPr>
          <p:cNvPr id="1030" name="Picture 6" descr="git-br-ff-mer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357430"/>
            <a:ext cx="3571868" cy="1874597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分支工作</a:t>
            </a:r>
            <a:r>
              <a:rPr lang="zh-CN" altLang="en-US" sz="2000" dirty="0" smtClean="0"/>
              <a:t>工程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分支工作</a:t>
            </a:r>
            <a:r>
              <a:rPr lang="zh-CN" altLang="en-US" sz="2000" dirty="0" smtClean="0"/>
              <a:t>工程</a:t>
            </a:r>
            <a:endParaRPr lang="en-US" altLang="zh-CN" sz="2000" dirty="0" smtClean="0"/>
          </a:p>
        </p:txBody>
      </p:sp>
      <p:pic>
        <p:nvPicPr>
          <p:cNvPr id="34818" name="Picture 2" descr="git-br-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714620"/>
            <a:ext cx="4029075" cy="151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3 </a:t>
            </a:r>
            <a:r>
              <a:rPr lang="zh-CN" altLang="en-US" sz="2000" dirty="0" smtClean="0"/>
              <a:t>代码演示</a:t>
            </a:r>
          </a:p>
          <a:p>
            <a:pPr>
              <a:buNone/>
            </a:pPr>
            <a:r>
              <a:rPr lang="en-US" altLang="zh-CN" sz="2000" dirty="0" smtClean="0"/>
              <a:t> 	(1) </a:t>
            </a:r>
            <a:r>
              <a:rPr lang="zh-CN" altLang="en-US" sz="2000" dirty="0" smtClean="0"/>
              <a:t>创建并切换到分支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sz="2000" dirty="0" smtClean="0"/>
              <a:t> 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-b dev</a:t>
            </a:r>
          </a:p>
          <a:p>
            <a:pPr>
              <a:buNone/>
            </a:pPr>
            <a:r>
              <a:rPr lang="en-US" altLang="zh-CN" sz="2000" dirty="0" smtClean="0"/>
              <a:t>	 (2) </a:t>
            </a:r>
            <a:r>
              <a:rPr lang="zh-CN" altLang="en-US" sz="2000" dirty="0" smtClean="0"/>
              <a:t>查看当前分支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sz="2000" dirty="0" smtClean="0"/>
              <a:t> $ </a:t>
            </a:r>
            <a:r>
              <a:rPr lang="en-US" sz="2000" dirty="0" err="1" smtClean="0"/>
              <a:t>git</a:t>
            </a:r>
            <a:r>
              <a:rPr lang="en-US" sz="2000" dirty="0" smtClean="0"/>
              <a:t> branch</a:t>
            </a:r>
          </a:p>
          <a:p>
            <a:pPr>
              <a:buNone/>
            </a:pPr>
            <a:r>
              <a:rPr lang="en-US" altLang="zh-CN" sz="2000" dirty="0" smtClean="0"/>
              <a:t>	 (3) </a:t>
            </a:r>
            <a:r>
              <a:rPr lang="zh-CN" altLang="en-US" sz="2000" dirty="0" smtClean="0"/>
              <a:t>切换到主分支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master</a:t>
            </a:r>
          </a:p>
          <a:p>
            <a:pPr>
              <a:buNone/>
            </a:pPr>
            <a:r>
              <a:rPr lang="en-US" altLang="zh-CN" sz="2000" dirty="0" smtClean="0"/>
              <a:t>	 (4) </a:t>
            </a:r>
            <a:r>
              <a:rPr lang="zh-CN" altLang="en-US" sz="2000" dirty="0" smtClean="0"/>
              <a:t>合并分支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sz="2000" dirty="0" smtClean="0"/>
              <a:t> $ </a:t>
            </a:r>
            <a:r>
              <a:rPr lang="en-US" sz="2000" dirty="0" err="1" smtClean="0"/>
              <a:t>git</a:t>
            </a:r>
            <a:r>
              <a:rPr lang="en-US" sz="2000" dirty="0" smtClean="0"/>
              <a:t> merge dev</a:t>
            </a:r>
          </a:p>
          <a:p>
            <a:pPr>
              <a:buNone/>
            </a:pPr>
            <a:r>
              <a:rPr lang="en-US" altLang="zh-CN" sz="2000" dirty="0" smtClean="0"/>
              <a:t>	 (5) </a:t>
            </a:r>
            <a:r>
              <a:rPr lang="zh-CN" altLang="en-US" sz="2000" dirty="0" smtClean="0"/>
              <a:t>删除</a:t>
            </a:r>
            <a:r>
              <a:rPr lang="en-US" altLang="zh-CN" sz="2000" dirty="0" smtClean="0"/>
              <a:t>dev</a:t>
            </a:r>
            <a:r>
              <a:rPr lang="zh-CN" altLang="en-US" sz="2000" dirty="0" smtClean="0"/>
              <a:t>分支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sz="2000" dirty="0" smtClean="0"/>
              <a:t> $ </a:t>
            </a:r>
            <a:r>
              <a:rPr lang="en-US" sz="2000" dirty="0" err="1" smtClean="0"/>
              <a:t>git</a:t>
            </a:r>
            <a:r>
              <a:rPr lang="en-US" sz="2000" dirty="0" smtClean="0"/>
              <a:t> branch -d dev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4 </a:t>
            </a:r>
            <a:r>
              <a:rPr lang="zh-CN" altLang="en-US" sz="2000" dirty="0" smtClean="0"/>
              <a:t>解决冲突</a:t>
            </a:r>
          </a:p>
          <a:p>
            <a:pPr>
              <a:buNone/>
            </a:pPr>
            <a:r>
              <a:rPr lang="en-US" altLang="zh-CN" sz="2000" dirty="0" smtClean="0"/>
              <a:t> 	(1) </a:t>
            </a:r>
            <a:r>
              <a:rPr lang="zh-CN" altLang="en-US" sz="2000" dirty="0" smtClean="0"/>
              <a:t>冲突的产生和解决办法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切换到分支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修改并提交，切换到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分支修改并提交，两个分支合并后产生冲突，手动修改冲突文件后在提交即可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	 (2) </a:t>
            </a:r>
            <a:r>
              <a:rPr lang="zh-CN" altLang="en-US" sz="2000" dirty="0" smtClean="0"/>
              <a:t>冲突的解决过程代码演示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smtClean="0">
                <a:sym typeface="Wingdings 2"/>
              </a:rPr>
              <a:t>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-b feature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smtClean="0">
                <a:sym typeface="Wingdings 2"/>
              </a:rPr>
              <a:t>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readme.txt </a:t>
            </a:r>
          </a:p>
          <a:p>
            <a:pPr>
              <a:buNone/>
            </a:pPr>
            <a:r>
              <a:rPr lang="en-US" sz="2000" dirty="0" smtClean="0"/>
              <a:t>		     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commit</a:t>
            </a:r>
            <a:r>
              <a:rPr lang="en-US" sz="2000" dirty="0" smtClean="0"/>
              <a:t> -m "AND simple“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smtClean="0">
                <a:sym typeface="Wingdings 2"/>
              </a:rPr>
              <a:t>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master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smtClean="0">
                <a:sym typeface="Wingdings 2"/>
              </a:rPr>
              <a:t></a:t>
            </a:r>
            <a:r>
              <a:rPr lang="en-US" sz="2000" dirty="0" smtClean="0"/>
              <a:t>  $ 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readme.txt </a:t>
            </a:r>
          </a:p>
          <a:p>
            <a:pPr>
              <a:buNone/>
            </a:pPr>
            <a:r>
              <a:rPr lang="en-US" sz="2000" dirty="0" smtClean="0"/>
              <a:t>		      $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-m "&amp; simple“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4 </a:t>
            </a:r>
            <a:r>
              <a:rPr lang="zh-CN" altLang="en-US" sz="2000" dirty="0" smtClean="0"/>
              <a:t>解决冲突</a:t>
            </a:r>
          </a:p>
          <a:p>
            <a:pPr>
              <a:buNone/>
            </a:pPr>
            <a:r>
              <a:rPr lang="en-US" altLang="zh-CN" sz="2000" dirty="0" smtClean="0"/>
              <a:t> 	(1) </a:t>
            </a:r>
            <a:r>
              <a:rPr lang="zh-CN" altLang="en-US" sz="2000" dirty="0" smtClean="0"/>
              <a:t>冲突的产生和解决办法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切换到分支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修改并提交，切换到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分支修改并提交，两个分支合并后产生冲突，手动修改冲突文件后在提交即可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	 (2) </a:t>
            </a:r>
            <a:r>
              <a:rPr lang="zh-CN" altLang="en-US" sz="2000" dirty="0" smtClean="0"/>
              <a:t>冲突的解决过程代码演示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smtClean="0">
                <a:sym typeface="Wingdings 2"/>
              </a:rPr>
              <a:t> </a:t>
            </a:r>
            <a:r>
              <a:rPr lang="en-US" sz="2000" dirty="0" smtClean="0"/>
              <a:t> $ </a:t>
            </a:r>
            <a:r>
              <a:rPr lang="en-US" sz="2000" dirty="0" err="1" smtClean="0"/>
              <a:t>git</a:t>
            </a:r>
            <a:r>
              <a:rPr lang="en-US" sz="2000" dirty="0" smtClean="0"/>
              <a:t> merge feature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smtClean="0">
                <a:sym typeface="Wingdings 2"/>
              </a:rPr>
              <a:t>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readme.txt </a:t>
            </a:r>
          </a:p>
          <a:p>
            <a:pPr>
              <a:buNone/>
            </a:pPr>
            <a:r>
              <a:rPr lang="en-US" sz="2000" dirty="0" smtClean="0"/>
              <a:t>		     $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-m "conflict fixed"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4 </a:t>
            </a:r>
            <a:r>
              <a:rPr lang="zh-CN" altLang="en-US" sz="2000" dirty="0" smtClean="0"/>
              <a:t>分支管理策略</a:t>
            </a:r>
          </a:p>
          <a:p>
            <a:pPr>
              <a:buNone/>
            </a:pPr>
            <a:r>
              <a:rPr lang="en-US" altLang="zh-CN" sz="2000" dirty="0" smtClean="0"/>
              <a:t> 	(1) </a:t>
            </a:r>
            <a:r>
              <a:rPr lang="zh-CN" altLang="en-US" sz="2000" dirty="0" smtClean="0"/>
              <a:t>合并策略。直接合并分支会丢失分支信息，而禁用</a:t>
            </a:r>
            <a:r>
              <a:rPr lang="en-US" altLang="zh-CN" sz="2000" dirty="0" smtClean="0"/>
              <a:t>fast forward</a:t>
            </a:r>
            <a:r>
              <a:rPr lang="zh-CN" altLang="en-US" sz="2000" dirty="0" smtClean="0"/>
              <a:t>模式会产生一个新的</a:t>
            </a:r>
            <a:r>
              <a:rPr lang="en-US" altLang="zh-CN" sz="2000" dirty="0" smtClean="0"/>
              <a:t>commit</a:t>
            </a:r>
            <a:r>
              <a:rPr lang="zh-CN" altLang="en-US" sz="2000" dirty="0" smtClean="0"/>
              <a:t>，就可以留下分支信息，因此建议以下方式删除分支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merge --no-ff -m "merge with no-ff" dev</a:t>
            </a:r>
          </a:p>
          <a:p>
            <a:pPr>
              <a:buNone/>
            </a:pPr>
            <a:r>
              <a:rPr lang="en-US" altLang="zh-CN" sz="2000" dirty="0" smtClean="0"/>
              <a:t>	(2) </a:t>
            </a:r>
            <a:r>
              <a:rPr lang="zh-CN" altLang="en-US" sz="2000" dirty="0" smtClean="0"/>
              <a:t>分支策略。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分支用于发布新版本，不用于平时开发；</a:t>
            </a:r>
            <a:r>
              <a:rPr lang="en-US" altLang="zh-CN" sz="2000" dirty="0" smtClean="0"/>
              <a:t>dev</a:t>
            </a:r>
            <a:r>
              <a:rPr lang="zh-CN" altLang="en-US" sz="2000" dirty="0" smtClean="0"/>
              <a:t>分支用于平时开发，团队成员都有自己的分支，可以经常想</a:t>
            </a:r>
            <a:r>
              <a:rPr lang="en-US" altLang="zh-CN" sz="2000" dirty="0" smtClean="0"/>
              <a:t>dev</a:t>
            </a:r>
            <a:r>
              <a:rPr lang="zh-CN" altLang="en-US" sz="2000" dirty="0" smtClean="0"/>
              <a:t>分支中合并，到了一个较完整状态，可以把</a:t>
            </a:r>
            <a:r>
              <a:rPr lang="en-US" altLang="zh-CN" sz="2000" dirty="0" smtClean="0"/>
              <a:t>dev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合并。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5 Bug</a:t>
            </a:r>
            <a:r>
              <a:rPr lang="zh-CN" altLang="en-US" sz="2000" dirty="0" smtClean="0"/>
              <a:t>分支</a:t>
            </a:r>
          </a:p>
          <a:p>
            <a:pPr>
              <a:buNone/>
            </a:pPr>
            <a:r>
              <a:rPr lang="en-US" altLang="zh-CN" sz="2000" dirty="0" smtClean="0"/>
              <a:t> 	</a:t>
            </a:r>
            <a:r>
              <a:rPr lang="zh-CN" altLang="en-US" sz="2000" dirty="0" smtClean="0"/>
              <a:t>如果出现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并希望创建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分支去修复，而当前分支由于未完成编写不能提交，可以使用</a:t>
            </a:r>
            <a:r>
              <a:rPr lang="en-US" altLang="zh-CN" sz="2000" dirty="0" smtClean="0"/>
              <a:t>stash</a:t>
            </a:r>
            <a:r>
              <a:rPr lang="zh-CN" altLang="en-US" sz="2000" dirty="0" smtClean="0"/>
              <a:t>功能，保存工作现场，等修改好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后再返回工作现场。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代码演示：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(1) </a:t>
            </a:r>
            <a:r>
              <a:rPr lang="en-US" sz="2000" dirty="0" smtClean="0"/>
              <a:t> $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status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 (2) $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stash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 (3) 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master</a:t>
            </a:r>
            <a:r>
              <a:rPr lang="zh-CN" altLang="en-US" sz="2000" dirty="0" smtClean="0"/>
              <a:t>（假设在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分支上修改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 (4) 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-b issue-101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 (5) 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master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 (6) $ </a:t>
            </a:r>
            <a:r>
              <a:rPr lang="en-US" sz="2000" dirty="0" err="1" smtClean="0"/>
              <a:t>git</a:t>
            </a:r>
            <a:r>
              <a:rPr lang="en-US" sz="2000" dirty="0" smtClean="0"/>
              <a:t> merge --no-ff -m "merged bug fix 101" issue-101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5 Bug</a:t>
            </a:r>
            <a:r>
              <a:rPr lang="zh-CN" altLang="en-US" sz="2000" dirty="0" smtClean="0"/>
              <a:t>分支</a:t>
            </a:r>
          </a:p>
          <a:p>
            <a:pPr>
              <a:buNone/>
            </a:pPr>
            <a:r>
              <a:rPr lang="en-US" altLang="zh-CN" sz="2000" dirty="0" smtClean="0"/>
              <a:t> 	</a:t>
            </a:r>
            <a:r>
              <a:rPr lang="zh-CN" altLang="en-US" sz="2000" dirty="0" smtClean="0"/>
              <a:t>如果出现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并希望创建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分支去修复，而当前分支由于未完成编写不能提交，可以使用</a:t>
            </a:r>
            <a:r>
              <a:rPr lang="en-US" altLang="zh-CN" sz="2000" dirty="0" smtClean="0"/>
              <a:t>stash</a:t>
            </a:r>
            <a:r>
              <a:rPr lang="zh-CN" altLang="en-US" sz="2000" dirty="0" smtClean="0"/>
              <a:t>功能，保存工作现场，等修改好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后再返回工作现场。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代码演示：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(</a:t>
            </a:r>
            <a:r>
              <a:rPr lang="en-US" sz="2000" dirty="0" smtClean="0"/>
              <a:t>7) 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dev</a:t>
            </a:r>
          </a:p>
          <a:p>
            <a:pPr>
              <a:buNone/>
            </a:pPr>
            <a:r>
              <a:rPr lang="en-US" altLang="zh-CN" sz="2000" dirty="0" smtClean="0"/>
              <a:t>	(8) </a:t>
            </a:r>
            <a:r>
              <a:rPr lang="en-US" sz="2000" dirty="0" smtClean="0"/>
              <a:t> $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stash list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 (9) </a:t>
            </a:r>
            <a:r>
              <a:rPr lang="zh-CN" altLang="en-US" sz="2000" dirty="0" smtClean="0"/>
              <a:t>恢复工作现场，两种方法（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）一是用</a:t>
            </a:r>
            <a:r>
              <a:rPr lang="en-US" sz="2000" dirty="0" err="1" smtClean="0"/>
              <a:t>git</a:t>
            </a:r>
            <a:r>
              <a:rPr lang="en-US" sz="2000" dirty="0" smtClean="0"/>
              <a:t> stash apply</a:t>
            </a:r>
            <a:r>
              <a:rPr lang="zh-CN" altLang="en-US" sz="2000" dirty="0" smtClean="0"/>
              <a:t>恢复，但是恢复后，</a:t>
            </a:r>
            <a:r>
              <a:rPr lang="en-US" sz="2000" dirty="0" smtClean="0"/>
              <a:t>stash</a:t>
            </a:r>
            <a:r>
              <a:rPr lang="zh-CN" altLang="en-US" sz="2000" dirty="0" smtClean="0"/>
              <a:t>内容并不删除，你需要用</a:t>
            </a:r>
            <a:r>
              <a:rPr lang="en-US" sz="2000" dirty="0" err="1" smtClean="0"/>
              <a:t>git</a:t>
            </a:r>
            <a:r>
              <a:rPr lang="en-US" sz="2000" dirty="0" smtClean="0"/>
              <a:t> stash drop</a:t>
            </a:r>
            <a:r>
              <a:rPr lang="zh-CN" altLang="en-US" sz="2000" dirty="0" smtClean="0"/>
              <a:t>来删除；（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stash pop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集中式</a:t>
            </a:r>
            <a:r>
              <a:rPr lang="en-US" dirty="0" err="1" smtClean="0"/>
              <a:t>vs</a:t>
            </a:r>
            <a:r>
              <a:rPr lang="zh-CN" altLang="en-US" dirty="0" smtClean="0"/>
              <a:t>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集中式版本控制系统，</a:t>
            </a:r>
            <a:r>
              <a:rPr lang="zh-CN" altLang="en-US" sz="2000" b="1" dirty="0" smtClean="0"/>
              <a:t>版本库是集中存放在中央服务器</a:t>
            </a:r>
            <a:r>
              <a:rPr lang="zh-CN" altLang="en-US" sz="2000" dirty="0" smtClean="0"/>
              <a:t>的，而干活的时候，用的都是自己的电脑，所以要先从中央服务器取得最新的版本，然后开始干活，干完活了，再把自己的活推送给中央服务器。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分布式版本控制系统与集中式版本控制系统有何不同呢？首先，分布式版本控制系统根本没有“中央服务器”，</a:t>
            </a:r>
            <a:r>
              <a:rPr lang="zh-CN" altLang="en-US" sz="2000" b="1" dirty="0" smtClean="0"/>
              <a:t>每个人的电脑上都是一个完整的版本库</a:t>
            </a:r>
            <a:r>
              <a:rPr lang="zh-CN" altLang="en-US" sz="2000" dirty="0" smtClean="0"/>
              <a:t>，这样，你工作的时候，就不需要联网了，因为版本库就在你自己的电脑上</a:t>
            </a:r>
            <a:endParaRPr lang="en-US" altLang="zh-CN" sz="2000" dirty="0" smtClean="0"/>
          </a:p>
          <a:p>
            <a:r>
              <a:rPr lang="zh-CN" altLang="en-US" sz="2000" dirty="0" smtClean="0"/>
              <a:t>多个人如何协作呢？只需要相互推送就可以看到修改内容。实际开发中，也会有一个充当中央服务器的电脑，目的只是为了交换修改内容。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6 </a:t>
            </a:r>
            <a:r>
              <a:rPr lang="zh-CN" altLang="en-US" sz="2000" dirty="0" smtClean="0"/>
              <a:t>多人协作</a:t>
            </a:r>
          </a:p>
          <a:p>
            <a:pPr>
              <a:buNone/>
            </a:pPr>
            <a:r>
              <a:rPr lang="en-US" altLang="zh-CN" sz="2000" dirty="0" smtClean="0"/>
              <a:t> 	(1) </a:t>
            </a:r>
            <a:r>
              <a:rPr lang="zh-CN" altLang="en-US" sz="2000" dirty="0" smtClean="0"/>
              <a:t>远程库查看。当你从远程仓库克隆时，实际上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自动把本地的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分支和远程的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分支对应起来了，并且，远程仓库的默认名称是</a:t>
            </a:r>
            <a:r>
              <a:rPr lang="en-US" altLang="zh-CN" sz="2000" dirty="0" smtClean="0"/>
              <a:t>origin</a:t>
            </a:r>
            <a:r>
              <a:rPr lang="zh-CN" altLang="en-US" sz="2000" dirty="0" smtClean="0"/>
              <a:t>。 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 $ </a:t>
            </a:r>
            <a:r>
              <a:rPr lang="en-US" sz="2000" dirty="0" err="1" smtClean="0"/>
              <a:t>git</a:t>
            </a:r>
            <a:r>
              <a:rPr lang="en-US" sz="2000" dirty="0" smtClean="0"/>
              <a:t> remote</a:t>
            </a:r>
            <a:r>
              <a:rPr lang="zh-CN" altLang="en-US" sz="2000" dirty="0" smtClean="0"/>
              <a:t>可以查看远程库的信息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 $ </a:t>
            </a:r>
            <a:r>
              <a:rPr lang="en-US" sz="2000" dirty="0" err="1" smtClean="0"/>
              <a:t>git</a:t>
            </a:r>
            <a:r>
              <a:rPr lang="en-US" sz="2000" dirty="0" smtClean="0"/>
              <a:t> remote –v</a:t>
            </a:r>
            <a:r>
              <a:rPr lang="zh-CN" altLang="en-US" sz="2000" dirty="0" smtClean="0"/>
              <a:t>可以显示更详细的信息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并不是所有的分支都需要同步到远程库，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分支、</a:t>
            </a:r>
            <a:r>
              <a:rPr lang="en-US" altLang="zh-CN" sz="2000" dirty="0" smtClean="0"/>
              <a:t>dev</a:t>
            </a:r>
            <a:r>
              <a:rPr lang="zh-CN" altLang="en-US" sz="2000" dirty="0" smtClean="0"/>
              <a:t>分支一般需要同步，而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分支则不一定需要；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(2)</a:t>
            </a:r>
            <a:r>
              <a:rPr lang="zh-CN" altLang="en-US" sz="2000" dirty="0" smtClean="0"/>
              <a:t>切换到远程库的一个分支。从远程库克隆后默认情况下只能看到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分支，如果想看</a:t>
            </a:r>
            <a:r>
              <a:rPr lang="en-US" altLang="zh-CN" sz="2000" dirty="0" smtClean="0"/>
              <a:t>dev</a:t>
            </a:r>
            <a:r>
              <a:rPr lang="zh-CN" altLang="en-US" sz="2000" dirty="0" smtClean="0"/>
              <a:t>分支，可以使用如下命令：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-b dev origin/dev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6 </a:t>
            </a:r>
            <a:r>
              <a:rPr lang="zh-CN" altLang="en-US" sz="2000" dirty="0" smtClean="0"/>
              <a:t>多人协作</a:t>
            </a:r>
          </a:p>
          <a:p>
            <a:pPr>
              <a:buNone/>
            </a:pPr>
            <a:r>
              <a:rPr lang="en-US" altLang="zh-CN" sz="2000" dirty="0" smtClean="0"/>
              <a:t> 	(3)</a:t>
            </a:r>
            <a:r>
              <a:rPr lang="zh-CN" altLang="en-US" sz="2000" dirty="0" smtClean="0"/>
              <a:t>拉取。如果团队内成员已经推送到分支</a:t>
            </a:r>
            <a:r>
              <a:rPr lang="en-US" altLang="zh-CN" sz="2000" dirty="0" smtClean="0"/>
              <a:t>dev</a:t>
            </a:r>
            <a:r>
              <a:rPr lang="zh-CN" altLang="en-US" sz="2000" dirty="0" smtClean="0"/>
              <a:t>，则不能直接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，因为你的提交和成员提交冲突了，解决方法是先</a:t>
            </a:r>
            <a:r>
              <a:rPr lang="en-US" altLang="zh-CN" sz="2000" dirty="0" smtClean="0"/>
              <a:t>pull</a:t>
            </a:r>
            <a:r>
              <a:rPr lang="zh-CN" altLang="en-US" sz="2000" dirty="0" smtClean="0"/>
              <a:t>拉取一下即可。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ym typeface="Wingdings 2"/>
              </a:rPr>
              <a:t>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pull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pull</a:t>
            </a:r>
            <a:r>
              <a:rPr lang="zh-CN" altLang="en-US" sz="2000" dirty="0" smtClean="0"/>
              <a:t>失败，原因可能是没有指定本地</a:t>
            </a:r>
            <a:r>
              <a:rPr lang="en-US" sz="2000" dirty="0" smtClean="0"/>
              <a:t>dev</a:t>
            </a:r>
            <a:r>
              <a:rPr lang="zh-CN" altLang="en-US" sz="2000" dirty="0" smtClean="0"/>
              <a:t>分支与远程</a:t>
            </a:r>
            <a:r>
              <a:rPr lang="en-US" sz="2000" dirty="0" smtClean="0"/>
              <a:t>origin/dev</a:t>
            </a:r>
            <a:r>
              <a:rPr lang="zh-CN" altLang="en-US" sz="2000" dirty="0" smtClean="0"/>
              <a:t>分支的链接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 2"/>
              </a:rPr>
              <a:t>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branch </a:t>
            </a:r>
            <a:r>
              <a:rPr lang="en-US" sz="2000" i="1" dirty="0" smtClean="0"/>
              <a:t>--set-upstream-to=origin/dev </a:t>
            </a:r>
            <a:r>
              <a:rPr lang="en-US" sz="2000" i="1" dirty="0" err="1" smtClean="0"/>
              <a:t>dev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教程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000" dirty="0" smtClean="0"/>
              <a:t>第五</a:t>
            </a:r>
            <a:r>
              <a:rPr lang="zh-CN" altLang="en-US" sz="3000" dirty="0" smtClean="0"/>
              <a:t>章  标签</a:t>
            </a:r>
            <a:r>
              <a:rPr lang="zh-CN" altLang="en-US" sz="3000" dirty="0" smtClean="0"/>
              <a:t>管理</a:t>
            </a:r>
            <a:endParaRPr lang="zh-CN" altLang="en-US" sz="3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hrsan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标签管理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 </a:t>
            </a:r>
            <a:r>
              <a:rPr lang="zh-CN" altLang="en-US" sz="2000" dirty="0" smtClean="0"/>
              <a:t>创建标签</a:t>
            </a:r>
          </a:p>
          <a:p>
            <a:pPr>
              <a:buNone/>
            </a:pPr>
            <a:r>
              <a:rPr lang="en-US" altLang="zh-CN" sz="2000" dirty="0" smtClean="0"/>
              <a:t> 	</a:t>
            </a:r>
            <a:r>
              <a:rPr lang="zh-CN" altLang="en-US" sz="2000" dirty="0" smtClean="0"/>
              <a:t>命令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tag 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用于新建一个标签，默认为</a:t>
            </a:r>
            <a:r>
              <a:rPr lang="en-US" altLang="zh-CN" sz="2000" dirty="0" smtClean="0"/>
              <a:t>HEAD</a:t>
            </a:r>
            <a:r>
              <a:rPr lang="zh-CN" altLang="en-US" sz="2000" dirty="0" smtClean="0"/>
              <a:t>，也可以指定一个</a:t>
            </a:r>
            <a:r>
              <a:rPr lang="en-US" altLang="zh-CN" sz="2000" dirty="0" smtClean="0"/>
              <a:t>commit id</a:t>
            </a:r>
            <a:r>
              <a:rPr lang="zh-CN" altLang="en-US" sz="2000" dirty="0" smtClean="0"/>
              <a:t>；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命令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tag -a 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 -m "</a:t>
            </a:r>
            <a:r>
              <a:rPr lang="en-US" altLang="zh-CN" sz="2000" dirty="0" err="1" smtClean="0"/>
              <a:t>blablabla</a:t>
            </a:r>
            <a:r>
              <a:rPr lang="en-US" altLang="zh-CN" sz="2000" dirty="0" smtClean="0"/>
              <a:t>..."</a:t>
            </a:r>
            <a:r>
              <a:rPr lang="zh-CN" altLang="en-US" sz="2000" dirty="0" smtClean="0"/>
              <a:t>可以指定标签信息；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命令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tag</a:t>
            </a:r>
            <a:r>
              <a:rPr lang="zh-CN" altLang="en-US" sz="2000" dirty="0" smtClean="0"/>
              <a:t>可以查看所有标签。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zh-CN" altLang="en-US" sz="2000" dirty="0" smtClean="0"/>
              <a:t>命令</a:t>
            </a:r>
            <a:r>
              <a:rPr lang="en-US" sz="2000" dirty="0" err="1" smtClean="0"/>
              <a:t>git</a:t>
            </a:r>
            <a:r>
              <a:rPr lang="en-US" sz="2000" dirty="0" smtClean="0"/>
              <a:t> tag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 </a:t>
            </a:r>
            <a:r>
              <a:rPr lang="en-US" sz="2000" dirty="0" smtClean="0"/>
              <a:t> </a:t>
            </a:r>
            <a:r>
              <a:rPr lang="en-US" altLang="zh-CN" sz="2000" dirty="0" err="1" smtClean="0"/>
              <a:t>commitID</a:t>
            </a:r>
            <a:r>
              <a:rPr lang="zh-CN" altLang="en-US" sz="2000" dirty="0" smtClean="0"/>
              <a:t>可以指定</a:t>
            </a:r>
            <a:r>
              <a:rPr lang="en-US" altLang="zh-CN" sz="2000" dirty="0" smtClean="0"/>
              <a:t>commit</a:t>
            </a:r>
            <a:r>
              <a:rPr lang="zh-CN" altLang="en-US" sz="2000" dirty="0" smtClean="0"/>
              <a:t>打标签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zh-CN" altLang="en-US" sz="2000" dirty="0" smtClean="0"/>
              <a:t>命令</a:t>
            </a:r>
            <a:r>
              <a:rPr lang="en-US" sz="2000" dirty="0" err="1" smtClean="0"/>
              <a:t>git</a:t>
            </a:r>
            <a:r>
              <a:rPr lang="en-US" sz="2000" dirty="0" smtClean="0"/>
              <a:t> tag –d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删除标签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zh-CN" altLang="en-US" sz="2000" dirty="0" smtClean="0"/>
              <a:t>命令</a:t>
            </a:r>
            <a:r>
              <a:rPr lang="en-US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将标签推送到远程库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zh-CN" altLang="en-US" sz="2000" dirty="0" smtClean="0"/>
              <a:t>命令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–tags</a:t>
            </a:r>
            <a:r>
              <a:rPr lang="zh-CN" altLang="en-US" sz="2000" dirty="0" smtClean="0"/>
              <a:t>将所有标签推送到远程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zh-CN" altLang="en-US" sz="2000" dirty="0" smtClean="0"/>
              <a:t>如果要删除远程库中的标签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(1) $ </a:t>
            </a:r>
            <a:r>
              <a:rPr lang="en-US" sz="2000" dirty="0" err="1" smtClean="0"/>
              <a:t>git</a:t>
            </a:r>
            <a:r>
              <a:rPr lang="en-US" sz="2000" dirty="0" smtClean="0"/>
              <a:t> tag -d</a:t>
            </a: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 </a:t>
            </a:r>
          </a:p>
          <a:p>
            <a:pPr>
              <a:buNone/>
            </a:pPr>
            <a:r>
              <a:rPr lang="en-US" sz="2000" dirty="0" smtClean="0"/>
              <a:t>	(2) $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:refs/tags/</a:t>
            </a:r>
            <a:r>
              <a:rPr lang="en-US" altLang="zh-CN" sz="2000" dirty="0" smtClean="0"/>
              <a:t> &lt;</a:t>
            </a:r>
            <a:r>
              <a:rPr lang="en-US" altLang="zh-CN" sz="2000" dirty="0" err="1" smtClean="0"/>
              <a:t>tagname</a:t>
            </a:r>
            <a:r>
              <a:rPr lang="en-US" altLang="zh-CN" sz="2000" dirty="0" smtClean="0"/>
              <a:t>&gt;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en-US" sz="2000" dirty="0" smtClean="0"/>
              <a:t>Windows</a:t>
            </a:r>
            <a:r>
              <a:rPr lang="zh-CN" altLang="en-US" sz="2000" dirty="0" smtClean="0"/>
              <a:t>上安装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 下载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官网地址：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hlinkClick r:id="rId2"/>
              </a:rPr>
              <a:t>https://git-scm.com/downloads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国内镜像：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https://pan.baidu.com/s/1kU5OCOB?errno=0&amp;errmsg=Auth%20Login%20Sucess&amp;&amp;bduss=&amp;ssnerror=0&amp;traceid=#list/path=%2Fpub%2Fgit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2 </a:t>
            </a:r>
            <a:r>
              <a:rPr lang="zh-CN" altLang="en-US" sz="2000" dirty="0" smtClean="0"/>
              <a:t>在开始菜单里找到“</a:t>
            </a:r>
            <a:r>
              <a:rPr lang="en-US" sz="2000" dirty="0" err="1" smtClean="0"/>
              <a:t>Git</a:t>
            </a:r>
            <a:r>
              <a:rPr lang="en-US" sz="2000" dirty="0" smtClean="0"/>
              <a:t>”-&gt;“</a:t>
            </a:r>
            <a:r>
              <a:rPr lang="en-US" sz="2000" dirty="0" err="1" smtClean="0"/>
              <a:t>Git</a:t>
            </a:r>
            <a:r>
              <a:rPr lang="en-US" sz="2000" dirty="0" smtClean="0"/>
              <a:t> Bash”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3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--global user.name "Your Name“</a:t>
            </a:r>
          </a:p>
          <a:p>
            <a:pPr>
              <a:buNone/>
            </a:pPr>
            <a:r>
              <a:rPr lang="en-US" sz="2000" dirty="0" smtClean="0"/>
              <a:t>   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--global </a:t>
            </a:r>
            <a:r>
              <a:rPr lang="en-US" sz="2000" dirty="0" err="1" smtClean="0"/>
              <a:t>user.email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email@example.com</a:t>
            </a:r>
            <a:endParaRPr lang="en-US" sz="20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1600" dirty="0" smtClean="0"/>
              <a:t>因为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是分布式版本控制系统，所以，每个机器都必须自报家门：你的名字和</a:t>
            </a:r>
            <a:r>
              <a:rPr lang="en-US" altLang="zh-CN" sz="1600" dirty="0" smtClean="0"/>
              <a:t>Email</a:t>
            </a:r>
            <a:r>
              <a:rPr lang="zh-CN" altLang="en-US" sz="1600" dirty="0" smtClean="0"/>
              <a:t>地址。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版本库又名仓库，英文名</a:t>
            </a:r>
            <a:r>
              <a:rPr lang="en-US" altLang="zh-CN" sz="2000" b="1" dirty="0" smtClean="0"/>
              <a:t>repository</a:t>
            </a:r>
            <a:r>
              <a:rPr lang="zh-CN" altLang="en-US" sz="2000" dirty="0" smtClean="0"/>
              <a:t>，你可以简单理解成一个目录，这个目录里面的所有文件都可以被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管理起来，每个文件的修改、删除，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都能跟踪，以便任何时刻都可以追踪历史，或者在将来某个时刻可以“还原”。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1 </a:t>
            </a:r>
            <a:r>
              <a:rPr lang="zh-CN" altLang="en-US" sz="2000" dirty="0" smtClean="0"/>
              <a:t>创建一个空目录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        $ </a:t>
            </a: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learngit</a:t>
            </a:r>
            <a:r>
              <a:rPr lang="en-US" sz="2000" dirty="0" smtClean="0"/>
              <a:t> $ </a:t>
            </a:r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sz="2000" dirty="0" err="1" smtClean="0"/>
              <a:t>learngit</a:t>
            </a:r>
            <a:r>
              <a:rPr lang="en-US" sz="2000" dirty="0" smtClean="0"/>
              <a:t> $ </a:t>
            </a:r>
            <a:r>
              <a:rPr lang="en-US" sz="2000" dirty="0" err="1" smtClean="0"/>
              <a:t>pwd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通过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init</a:t>
            </a:r>
            <a:r>
              <a:rPr lang="zh-CN" altLang="en-US" sz="2000" dirty="0" smtClean="0"/>
              <a:t>命令把这个目录变成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可以管理的仓库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  </a:t>
            </a:r>
            <a:r>
              <a:rPr lang="en-US" sz="2000" dirty="0" err="1" smtClean="0"/>
              <a:t>git</a:t>
            </a:r>
            <a:r>
              <a:rPr lang="en-US" sz="2000" dirty="0" smtClean="0"/>
              <a:t> init</a:t>
            </a:r>
          </a:p>
          <a:p>
            <a:pPr>
              <a:buNone/>
            </a:pPr>
            <a:r>
              <a:rPr lang="en-US" altLang="zh-CN" sz="1600" dirty="0" smtClean="0"/>
              <a:t>	  </a:t>
            </a:r>
            <a:r>
              <a:rPr lang="zh-CN" altLang="en-US" sz="1600" dirty="0" smtClean="0"/>
              <a:t>当前目录下多了一个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的目录，这个目录是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来跟踪管理版本库的，不要随意更改；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能够跟踪文本文件的改动，如</a:t>
            </a:r>
            <a:r>
              <a:rPr lang="en-US" altLang="zh-CN" sz="1600" dirty="0" smtClean="0"/>
              <a:t>txt</a:t>
            </a:r>
            <a:r>
              <a:rPr lang="zh-CN" altLang="en-US" sz="1600" dirty="0" smtClean="0"/>
              <a:t>文件，网页和所有程序代码，但是不能跟踪二进        制文件的改动，比如</a:t>
            </a:r>
            <a:r>
              <a:rPr lang="en-US" altLang="zh-CN" sz="1600" dirty="0" smtClean="0"/>
              <a:t>word</a:t>
            </a:r>
            <a:r>
              <a:rPr lang="zh-CN" altLang="en-US" sz="1600" dirty="0" smtClean="0"/>
              <a:t>，图片，视频。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把文件添加到版本库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用命令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add</a:t>
            </a:r>
            <a:r>
              <a:rPr lang="zh-CN" altLang="en-US" sz="2000" dirty="0" smtClean="0"/>
              <a:t>告诉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，把文件添加到仓库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readme.txt</a:t>
            </a:r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用命令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</a:t>
            </a:r>
            <a:r>
              <a:rPr lang="zh-CN" altLang="en-US" sz="2000" dirty="0" smtClean="0"/>
              <a:t>告诉</a:t>
            </a:r>
            <a:r>
              <a:rPr lang="en-US" sz="2000" dirty="0" err="1" smtClean="0"/>
              <a:t>Git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把文件提交到仓库：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commit</a:t>
            </a:r>
            <a:r>
              <a:rPr lang="en-US" sz="2000" dirty="0" smtClean="0"/>
              <a:t> -m "wrote a readme file"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初始化一个</a:t>
            </a:r>
            <a:r>
              <a:rPr lang="en-US" sz="2000" dirty="0" err="1" smtClean="0"/>
              <a:t>Git</a:t>
            </a:r>
            <a:r>
              <a:rPr lang="zh-CN" altLang="en-US" sz="2000" dirty="0" smtClean="0"/>
              <a:t>仓库，使用</a:t>
            </a:r>
            <a:r>
              <a:rPr lang="en-US" sz="2000" dirty="0" err="1" smtClean="0"/>
              <a:t>git</a:t>
            </a:r>
            <a:r>
              <a:rPr lang="en-US" sz="2000" dirty="0" smtClean="0"/>
              <a:t> init</a:t>
            </a:r>
            <a:r>
              <a:rPr lang="zh-CN" altLang="en-US" sz="2000" dirty="0" smtClean="0"/>
              <a:t>命令。</a:t>
            </a:r>
          </a:p>
          <a:p>
            <a:pPr>
              <a:buNone/>
            </a:pPr>
            <a:r>
              <a:rPr lang="zh-CN" altLang="en-US" sz="2000" dirty="0" smtClean="0"/>
              <a:t>添加文件到</a:t>
            </a:r>
            <a:r>
              <a:rPr lang="en-US" sz="2000" dirty="0" err="1" smtClean="0"/>
              <a:t>Git</a:t>
            </a:r>
            <a:r>
              <a:rPr lang="zh-CN" altLang="en-US" sz="2000" dirty="0" smtClean="0"/>
              <a:t>仓库，分两步：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使用命令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&lt;file&gt;，</a:t>
            </a:r>
            <a:r>
              <a:rPr lang="zh-CN" altLang="en-US" sz="2000" dirty="0" smtClean="0"/>
              <a:t>注意，可反复多次使用，添加多个文件；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使用命令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-m &lt;message&gt;，</a:t>
            </a:r>
            <a:r>
              <a:rPr lang="zh-CN" altLang="en-US" sz="2000" dirty="0" smtClean="0"/>
              <a:t>完成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教程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000" dirty="0" smtClean="0"/>
              <a:t>第二</a:t>
            </a:r>
            <a:r>
              <a:rPr lang="zh-CN" altLang="en-US" sz="3000" dirty="0" smtClean="0"/>
              <a:t>章  时光</a:t>
            </a:r>
            <a:r>
              <a:rPr lang="zh-CN" altLang="en-US" sz="3000" dirty="0" smtClean="0"/>
              <a:t>机穿梭</a:t>
            </a:r>
            <a:endParaRPr lang="zh-CN" altLang="en-US" sz="3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hrsan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726</Words>
  <Application>Microsoft Office PowerPoint</Application>
  <PresentationFormat>全屏显示(4:3)</PresentationFormat>
  <Paragraphs>194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Git教程  第一章  Git简介</vt:lpstr>
      <vt:lpstr>Git是什么？</vt:lpstr>
      <vt:lpstr>集中式vs分布式</vt:lpstr>
      <vt:lpstr>安装Git</vt:lpstr>
      <vt:lpstr>安装Git</vt:lpstr>
      <vt:lpstr>创建版本库</vt:lpstr>
      <vt:lpstr>把文件添加到版本库</vt:lpstr>
      <vt:lpstr>小结</vt:lpstr>
      <vt:lpstr>Git教程  第二章  时光机穿梭</vt:lpstr>
      <vt:lpstr>仓库的当前状态命令</vt:lpstr>
      <vt:lpstr>版本回退</vt:lpstr>
      <vt:lpstr>工作区和暂存区</vt:lpstr>
      <vt:lpstr>工作区和暂存区</vt:lpstr>
      <vt:lpstr>撤销修改</vt:lpstr>
      <vt:lpstr>删除文件</vt:lpstr>
      <vt:lpstr>Git教程  第三章  远程仓库</vt:lpstr>
      <vt:lpstr>Github仓库</vt:lpstr>
      <vt:lpstr>添加远程库</vt:lpstr>
      <vt:lpstr>Git教程  第四章  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Git教程  第五章  标签管理</vt:lpstr>
      <vt:lpstr>标签管理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Git教程</dc:title>
  <dc:creator>admin</dc:creator>
  <cp:lastModifiedBy>admin</cp:lastModifiedBy>
  <cp:revision>61</cp:revision>
  <dcterms:created xsi:type="dcterms:W3CDTF">2018-12-17T05:48:46Z</dcterms:created>
  <dcterms:modified xsi:type="dcterms:W3CDTF">2019-02-20T08:21:14Z</dcterms:modified>
</cp:coreProperties>
</file>