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프레젠테이션 제목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2" name="저자 및 날짜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88149250_2145x1620.jpg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1169517375_2880x1920.jpg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184386109_2439x1626.jpg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저자 및 날짜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23" name="프레젠테이션 제목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84386109_2439x1626.jpg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88149250_2145x1620.jpg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슬라이드 제목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62" name="본문 첫 번째 줄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슬라이드 부제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racle Database sett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Oracle Database setting</a:t>
            </a:r>
          </a:p>
        </p:txBody>
      </p:sp>
      <p:sp>
        <p:nvSpPr>
          <p:cNvPr id="152" name="왕성택 20.12.19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왕성택 20.12.19</a:t>
            </a:r>
          </a:p>
        </p:txBody>
      </p:sp>
      <p:sp>
        <p:nvSpPr>
          <p:cNvPr id="153" name="- Mac OS -"/>
          <p:cNvSpPr txBox="1"/>
          <p:nvPr>
            <p:ph type="subTitle" sz="quarter" idx="1"/>
          </p:nvPr>
        </p:nvSpPr>
        <p:spPr>
          <a:xfrm>
            <a:off x="1270000" y="6982949"/>
            <a:ext cx="21844000" cy="2512352"/>
          </a:xfrm>
          <a:prstGeom prst="rect">
            <a:avLst/>
          </a:prstGeom>
        </p:spPr>
        <p:txBody>
          <a:bodyPr/>
          <a:lstStyle/>
          <a:p>
            <a:pPr/>
            <a:r>
              <a:t>- Mac OS -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https://hub.docker.com/editions/community/docker-ce-desktop-mac"/>
          <p:cNvSpPr txBox="1"/>
          <p:nvPr/>
        </p:nvSpPr>
        <p:spPr>
          <a:xfrm>
            <a:off x="3132004" y="10572888"/>
            <a:ext cx="969721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https://hub.docker.com/editions/community/docker-ce-desktop-mac</a:t>
            </a:r>
          </a:p>
        </p:txBody>
      </p:sp>
      <p:pic>
        <p:nvPicPr>
          <p:cNvPr id="156" name="스크린샷 2020-12-19 오전 1.44.57.png" descr="스크린샷 2020-12-19 오전 1.44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411" y="1203517"/>
            <a:ext cx="14016399" cy="8760249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TEP 01 회원가입…"/>
          <p:cNvSpPr txBox="1"/>
          <p:nvPr/>
        </p:nvSpPr>
        <p:spPr>
          <a:xfrm>
            <a:off x="15859837" y="2640331"/>
            <a:ext cx="6575997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500"/>
            </a:pPr>
            <a:r>
              <a:t>STEP 01 회원가입</a:t>
            </a:r>
          </a:p>
          <a:p>
            <a:pPr algn="l">
              <a:defRPr sz="3500"/>
            </a:pPr>
            <a:r>
              <a:t>. Docker 사이트 접속 후 회원가입 후</a:t>
            </a:r>
          </a:p>
          <a:p>
            <a:pPr lvl="1" algn="l">
              <a:defRPr sz="3500"/>
            </a:pPr>
            <a:r>
              <a:t>로그인.</a:t>
            </a:r>
          </a:p>
        </p:txBody>
      </p:sp>
      <p:sp>
        <p:nvSpPr>
          <p:cNvPr id="158" name="STEP 02 다운로드…"/>
          <p:cNvSpPr txBox="1"/>
          <p:nvPr/>
        </p:nvSpPr>
        <p:spPr>
          <a:xfrm>
            <a:off x="15859837" y="5696930"/>
            <a:ext cx="7131622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500"/>
            </a:pPr>
            <a:r>
              <a:t>STEP 02 다운로드</a:t>
            </a:r>
          </a:p>
          <a:p>
            <a:pPr algn="l">
              <a:defRPr sz="3500"/>
            </a:pPr>
            <a:r>
              <a:t>. Get Docker 눌러서 Docker 다운로드</a:t>
            </a:r>
          </a:p>
        </p:txBody>
      </p:sp>
      <p:sp>
        <p:nvSpPr>
          <p:cNvPr id="159" name="직사각형"/>
          <p:cNvSpPr/>
          <p:nvPr/>
        </p:nvSpPr>
        <p:spPr>
          <a:xfrm>
            <a:off x="9673992" y="6242020"/>
            <a:ext cx="1701820" cy="947176"/>
          </a:xfrm>
          <a:prstGeom prst="rect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60" name="선"/>
          <p:cNvSpPr/>
          <p:nvPr/>
        </p:nvSpPr>
        <p:spPr>
          <a:xfrm flipV="1">
            <a:off x="11584222" y="6148075"/>
            <a:ext cx="4098470" cy="484523"/>
          </a:xfrm>
          <a:prstGeom prst="line">
            <a:avLst/>
          </a:prstGeom>
          <a:ln w="762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1" name="직사각형"/>
          <p:cNvSpPr/>
          <p:nvPr/>
        </p:nvSpPr>
        <p:spPr>
          <a:xfrm>
            <a:off x="12007345" y="2698105"/>
            <a:ext cx="1506565" cy="947177"/>
          </a:xfrm>
          <a:prstGeom prst="rect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62" name="선"/>
          <p:cNvSpPr/>
          <p:nvPr/>
        </p:nvSpPr>
        <p:spPr>
          <a:xfrm>
            <a:off x="13651291" y="3069662"/>
            <a:ext cx="1752621" cy="1"/>
          </a:xfrm>
          <a:prstGeom prst="line">
            <a:avLst/>
          </a:prstGeom>
          <a:ln w="762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스크린샷 2020-12-19 오전 1.46.32.png" descr="스크린샷 2020-12-19 오전 1.46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994" y="914350"/>
            <a:ext cx="7924801" cy="382270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TEP 03 설치…"/>
          <p:cNvSpPr txBox="1"/>
          <p:nvPr/>
        </p:nvSpPr>
        <p:spPr>
          <a:xfrm>
            <a:off x="9583143" y="1265205"/>
            <a:ext cx="897363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500"/>
            </a:pPr>
            <a:r>
              <a:t>STEP 03 설치</a:t>
            </a:r>
          </a:p>
          <a:p>
            <a:pPr algn="l">
              <a:defRPr sz="3500"/>
            </a:pPr>
            <a:r>
              <a:t>. Doker.app  -&gt; Application으로 드래그 앤 드롭</a:t>
            </a:r>
          </a:p>
        </p:txBody>
      </p:sp>
      <p:pic>
        <p:nvPicPr>
          <p:cNvPr id="166" name="스크린샷 2020-12-19 오전 1.50.09.png" descr="스크린샷 2020-12-19 오전 1.50.0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2810" y="5339012"/>
            <a:ext cx="11442736" cy="7404124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TEP 04 버전확인…"/>
          <p:cNvSpPr txBox="1"/>
          <p:nvPr/>
        </p:nvSpPr>
        <p:spPr>
          <a:xfrm>
            <a:off x="12930713" y="5316524"/>
            <a:ext cx="5129594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500"/>
            </a:pPr>
            <a:r>
              <a:t>STEP 04 버전확인</a:t>
            </a:r>
          </a:p>
          <a:p>
            <a:pPr algn="l">
              <a:defRPr sz="3500"/>
            </a:pPr>
            <a:r>
              <a:t>. CMD 창에 </a:t>
            </a:r>
            <a:r>
              <a:rPr>
                <a:solidFill>
                  <a:schemeClr val="accent5"/>
                </a:solidFill>
              </a:rPr>
              <a:t>docker -v</a:t>
            </a:r>
            <a:r>
              <a:t> 입력</a:t>
            </a:r>
          </a:p>
        </p:txBody>
      </p:sp>
      <p:sp>
        <p:nvSpPr>
          <p:cNvPr id="168" name="선"/>
          <p:cNvSpPr/>
          <p:nvPr/>
        </p:nvSpPr>
        <p:spPr>
          <a:xfrm>
            <a:off x="2997873" y="6727930"/>
            <a:ext cx="1450986" cy="1"/>
          </a:xfrm>
          <a:prstGeom prst="line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3719" y="614384"/>
            <a:ext cx="21476562" cy="10674364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TEP 05 오라클 데이터 베이스 이미지 검색…"/>
          <p:cNvSpPr txBox="1"/>
          <p:nvPr/>
        </p:nvSpPr>
        <p:spPr>
          <a:xfrm>
            <a:off x="1556585" y="11593217"/>
            <a:ext cx="899585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500"/>
            </a:pPr>
            <a:r>
              <a:t>STEP 05 오라클 데이터 베이스 이미지 검색</a:t>
            </a:r>
          </a:p>
          <a:p>
            <a:pPr algn="l">
              <a:defRPr sz="3500"/>
            </a:pPr>
            <a:r>
              <a:t>. CMD 창에 </a:t>
            </a:r>
            <a:r>
              <a:rPr>
                <a:solidFill>
                  <a:schemeClr val="accent5"/>
                </a:solidFill>
              </a:rPr>
              <a:t>docker search oracle-xe-11g</a:t>
            </a:r>
            <a:r>
              <a:t> 입력</a:t>
            </a:r>
          </a:p>
        </p:txBody>
      </p:sp>
      <p:sp>
        <p:nvSpPr>
          <p:cNvPr id="172" name="직사각형"/>
          <p:cNvSpPr/>
          <p:nvPr/>
        </p:nvSpPr>
        <p:spPr>
          <a:xfrm>
            <a:off x="1248007" y="4511174"/>
            <a:ext cx="18041060" cy="415575"/>
          </a:xfrm>
          <a:prstGeom prst="rect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73" name="STEP 06 오라클 데이터 베이스 다운…"/>
          <p:cNvSpPr txBox="1"/>
          <p:nvPr/>
        </p:nvSpPr>
        <p:spPr>
          <a:xfrm>
            <a:off x="11802374" y="11593217"/>
            <a:ext cx="10311576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500"/>
            </a:pPr>
            <a:r>
              <a:t>STEP 06 오라클 데이터 베이스 다운</a:t>
            </a:r>
          </a:p>
          <a:p>
            <a:pPr algn="l">
              <a:defRPr sz="3500"/>
            </a:pPr>
            <a:r>
              <a:t>. CMD 창에 </a:t>
            </a:r>
            <a:r>
              <a:rPr>
                <a:solidFill>
                  <a:schemeClr val="accent5"/>
                </a:solidFill>
              </a:rPr>
              <a:t>docker pull jaspeen/oracle-xe-11g</a:t>
            </a:r>
            <a:r>
              <a:t>  입력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8603" y="627055"/>
            <a:ext cx="21010907" cy="10401849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직사각형"/>
          <p:cNvSpPr/>
          <p:nvPr/>
        </p:nvSpPr>
        <p:spPr>
          <a:xfrm>
            <a:off x="449156" y="10198238"/>
            <a:ext cx="11186848" cy="415574"/>
          </a:xfrm>
          <a:prstGeom prst="rect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77" name="STEP 06 오라클 데이터 베이스 버전확인…"/>
          <p:cNvSpPr txBox="1"/>
          <p:nvPr/>
        </p:nvSpPr>
        <p:spPr>
          <a:xfrm>
            <a:off x="886792" y="11593217"/>
            <a:ext cx="7200964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500"/>
            </a:pPr>
            <a:r>
              <a:t>STEP 06 오라클 데이터 베이스 버전확인</a:t>
            </a:r>
          </a:p>
          <a:p>
            <a:pPr algn="l">
              <a:defRPr sz="3500"/>
            </a:pPr>
            <a:r>
              <a:t>. CMD 창에 </a:t>
            </a:r>
            <a:r>
              <a:rPr>
                <a:solidFill>
                  <a:schemeClr val="accent5"/>
                </a:solidFill>
              </a:rPr>
              <a:t>docker images</a:t>
            </a:r>
            <a:r>
              <a:t>  입력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Next-DemiBold"/>
        <a:ea typeface="AvenirNext-DemiBold"/>
        <a:cs typeface="AvenirNext-DemiBold"/>
      </a:majorFont>
      <a:minorFont>
        <a:latin typeface="AvenirNext-DemiBold"/>
        <a:ea typeface="AvenirNext-DemiBold"/>
        <a:cs typeface="AvenirNext-D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Next-DemiBold"/>
        <a:ea typeface="AvenirNext-DemiBold"/>
        <a:cs typeface="AvenirNext-DemiBold"/>
      </a:majorFont>
      <a:minorFont>
        <a:latin typeface="AvenirNext-DemiBold"/>
        <a:ea typeface="AvenirNext-DemiBold"/>
        <a:cs typeface="AvenirNext-D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