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15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8B8"/>
    <a:srgbClr val="B9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08" d="100"/>
          <a:sy n="108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21756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나눔고딕"/>
      </a:defRPr>
    </a:lvl1pPr>
    <a:lvl2pPr indent="228600" latinLnBrk="0">
      <a:defRPr sz="1200">
        <a:latin typeface="+mn-lt"/>
        <a:ea typeface="+mn-ea"/>
        <a:cs typeface="+mn-cs"/>
        <a:sym typeface="나눔고딕"/>
      </a:defRPr>
    </a:lvl2pPr>
    <a:lvl3pPr indent="457200" latinLnBrk="0">
      <a:defRPr sz="1200">
        <a:latin typeface="+mn-lt"/>
        <a:ea typeface="+mn-ea"/>
        <a:cs typeface="+mn-cs"/>
        <a:sym typeface="나눔고딕"/>
      </a:defRPr>
    </a:lvl3pPr>
    <a:lvl4pPr indent="685800" latinLnBrk="0">
      <a:defRPr sz="1200">
        <a:latin typeface="+mn-lt"/>
        <a:ea typeface="+mn-ea"/>
        <a:cs typeface="+mn-cs"/>
        <a:sym typeface="나눔고딕"/>
      </a:defRPr>
    </a:lvl4pPr>
    <a:lvl5pPr indent="914400" latinLnBrk="0">
      <a:defRPr sz="1200">
        <a:latin typeface="+mn-lt"/>
        <a:ea typeface="+mn-ea"/>
        <a:cs typeface="+mn-cs"/>
        <a:sym typeface="나눔고딕"/>
      </a:defRPr>
    </a:lvl5pPr>
    <a:lvl6pPr indent="1143000" latinLnBrk="0">
      <a:defRPr sz="1200">
        <a:latin typeface="+mn-lt"/>
        <a:ea typeface="+mn-ea"/>
        <a:cs typeface="+mn-cs"/>
        <a:sym typeface="나눔고딕"/>
      </a:defRPr>
    </a:lvl6pPr>
    <a:lvl7pPr indent="1371600" latinLnBrk="0">
      <a:defRPr sz="1200">
        <a:latin typeface="+mn-lt"/>
        <a:ea typeface="+mn-ea"/>
        <a:cs typeface="+mn-cs"/>
        <a:sym typeface="나눔고딕"/>
      </a:defRPr>
    </a:lvl7pPr>
    <a:lvl8pPr indent="1600200" latinLnBrk="0">
      <a:defRPr sz="1200">
        <a:latin typeface="+mn-lt"/>
        <a:ea typeface="+mn-ea"/>
        <a:cs typeface="+mn-cs"/>
        <a:sym typeface="나눔고딕"/>
      </a:defRPr>
    </a:lvl8pPr>
    <a:lvl9pPr indent="1828800" latinLnBrk="0">
      <a:defRPr sz="1200">
        <a:latin typeface="+mn-lt"/>
        <a:ea typeface="+mn-ea"/>
        <a:cs typeface="+mn-cs"/>
        <a:sym typeface="나눔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4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3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52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텍스트"/>
          <p:cNvSpPr txBox="1">
            <a:spLocks noGrp="1"/>
          </p:cNvSpPr>
          <p:nvPr>
            <p:ph type="title"/>
          </p:nvPr>
        </p:nvSpPr>
        <p:spPr>
          <a:xfrm>
            <a:off x="609598" y="274638"/>
            <a:ext cx="10972801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제목 텍스트</a:t>
            </a:r>
          </a:p>
        </p:txBody>
      </p:sp>
      <p:sp>
        <p:nvSpPr>
          <p:cNvPr id="17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598" y="1600200"/>
            <a:ext cx="10972801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93555" y="6404294"/>
            <a:ext cx="288845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8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64956" y="6404294"/>
            <a:ext cx="288846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텍스트"/>
          <p:cNvSpPr txBox="1">
            <a:spLocks noGrp="1"/>
          </p:cNvSpPr>
          <p:nvPr>
            <p:ph type="title"/>
          </p:nvPr>
        </p:nvSpPr>
        <p:spPr>
          <a:xfrm>
            <a:off x="6131866" y="1030798"/>
            <a:ext cx="5184003" cy="1608803"/>
          </a:xfrm>
          <a:prstGeom prst="rect">
            <a:avLst/>
          </a:prstGeom>
        </p:spPr>
        <p:txBody>
          <a:bodyPr lIns="121899" tIns="121899" rIns="121899" bIns="121899" anchor="b"/>
          <a:lstStyle>
            <a:lvl1pPr defTabSz="1219200">
              <a:lnSpc>
                <a:spcPct val="100000"/>
              </a:lnSpc>
              <a:defRPr sz="3200" b="1">
                <a:solidFill>
                  <a:srgbClr val="434343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208" name="Google Shape;64;p10"/>
          <p:cNvSpPr/>
          <p:nvPr/>
        </p:nvSpPr>
        <p:spPr>
          <a:xfrm>
            <a:off x="-3" y="-2"/>
            <a:ext cx="5679607" cy="6858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8944"/>
                </a:lnTo>
                <a:lnTo>
                  <a:pt x="21600" y="21600"/>
                </a:lnTo>
                <a:lnTo>
                  <a:pt x="10800" y="21600"/>
                </a:lnTo>
                <a:lnTo>
                  <a:pt x="0" y="12656"/>
                </a:lnTo>
                <a:lnTo>
                  <a:pt x="0" y="0"/>
                </a:lnTo>
                <a:close/>
              </a:path>
            </a:pathLst>
          </a:custGeom>
          <a:solidFill>
            <a:srgbClr val="53D86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131866" y="3957604"/>
            <a:ext cx="3894402" cy="770807"/>
          </a:xfrm>
          <a:prstGeom prst="rect">
            <a:avLst/>
          </a:prstGeom>
        </p:spPr>
        <p:txBody>
          <a:bodyPr lIns="121899" tIns="121899" rIns="121899" bIns="121899"/>
          <a:lstStyle>
            <a:lvl1pPr marL="0" indent="139698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999999"/>
                </a:solidFill>
              </a:defRPr>
            </a:lvl1pPr>
            <a:lvl2pPr marL="0" indent="139698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999999"/>
                </a:solidFill>
              </a:defRPr>
            </a:lvl2pPr>
            <a:lvl3pPr marL="0" indent="139698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999999"/>
                </a:solidFill>
              </a:defRPr>
            </a:lvl3pPr>
            <a:lvl4pPr marL="0" indent="139698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999999"/>
                </a:solidFill>
              </a:defRPr>
            </a:lvl4pPr>
            <a:lvl5pPr marL="0" indent="139698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99999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398211" y="6237473"/>
            <a:ext cx="502777" cy="485099"/>
          </a:xfrm>
          <a:prstGeom prst="rect">
            <a:avLst/>
          </a:prstGeom>
        </p:spPr>
        <p:txBody>
          <a:bodyPr lIns="121899" tIns="121899" rIns="121899" bIns="121899"/>
          <a:lstStyle>
            <a:lvl1pPr algn="l" defTabSz="1219200">
              <a:defRPr sz="1600">
                <a:solidFill>
                  <a:srgbClr val="D9D9D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제목 텍스트"/>
          <p:cNvSpPr txBox="1">
            <a:spLocks noGrp="1"/>
          </p:cNvSpPr>
          <p:nvPr>
            <p:ph type="title"/>
          </p:nvPr>
        </p:nvSpPr>
        <p:spPr>
          <a:xfrm>
            <a:off x="609598" y="274638"/>
            <a:ext cx="10972803" cy="1143001"/>
          </a:xfrm>
          <a:prstGeom prst="rect">
            <a:avLst/>
          </a:prstGeom>
        </p:spPr>
        <p:txBody>
          <a:bodyPr lIns="60957" tIns="60957" rIns="60957" bIns="60957"/>
          <a:lstStyle>
            <a:lvl1pPr algn="ctr" defTabSz="1219200">
              <a:lnSpc>
                <a:spcPct val="100000"/>
              </a:lnSpc>
              <a:defRPr sz="5800"/>
            </a:lvl1pPr>
          </a:lstStyle>
          <a:p>
            <a:r>
              <a:t>제목 텍스트</a:t>
            </a:r>
          </a:p>
        </p:txBody>
      </p:sp>
      <p:sp>
        <p:nvSpPr>
          <p:cNvPr id="21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598" y="1600200"/>
            <a:ext cx="10972803" cy="4525965"/>
          </a:xfrm>
          <a:prstGeom prst="rect">
            <a:avLst/>
          </a:prstGeom>
        </p:spPr>
        <p:txBody>
          <a:bodyPr lIns="60957" tIns="60957" rIns="60957" bIns="60957"/>
          <a:lstStyle>
            <a:lvl1pPr marL="450056" indent="-450056" defTabSz="1219200">
              <a:lnSpc>
                <a:spcPct val="100000"/>
              </a:lnSpc>
              <a:defRPr sz="4200"/>
            </a:lvl1pPr>
            <a:lvl2pPr marL="885825" indent="-428625" defTabSz="1219200">
              <a:lnSpc>
                <a:spcPct val="100000"/>
              </a:lnSpc>
              <a:buChar char="–"/>
              <a:defRPr sz="4200"/>
            </a:lvl2pPr>
            <a:lvl3pPr marL="1314450" indent="-400050" defTabSz="1219200">
              <a:lnSpc>
                <a:spcPct val="100000"/>
              </a:lnSpc>
              <a:defRPr sz="4200"/>
            </a:lvl3pPr>
            <a:lvl4pPr marL="1851660" indent="-480060" defTabSz="1219200">
              <a:lnSpc>
                <a:spcPct val="100000"/>
              </a:lnSpc>
              <a:buChar char="–"/>
              <a:defRPr sz="4200"/>
            </a:lvl4pPr>
            <a:lvl5pPr marL="2308860" indent="-480060" defTabSz="1219200">
              <a:lnSpc>
                <a:spcPct val="100000"/>
              </a:lnSpc>
              <a:buChar char="»"/>
              <a:defRPr sz="4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01506" y="6357305"/>
            <a:ext cx="380895" cy="363217"/>
          </a:xfrm>
          <a:prstGeom prst="rect">
            <a:avLst/>
          </a:prstGeom>
        </p:spPr>
        <p:txBody>
          <a:bodyPr lIns="60957" tIns="60957" rIns="60957" bIns="60957"/>
          <a:lstStyle>
            <a:lvl1pPr defTabSz="1219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"/>
          <p:cNvSpPr/>
          <p:nvPr/>
        </p:nvSpPr>
        <p:spPr>
          <a:xfrm>
            <a:off x="-4414" y="-1762"/>
            <a:ext cx="9882655" cy="255388"/>
          </a:xfrm>
          <a:prstGeom prst="rect">
            <a:avLst/>
          </a:prstGeom>
          <a:solidFill>
            <a:srgbClr val="A1D6B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나눔고딕"/>
              </a:defRPr>
            </a:pPr>
            <a:endParaRPr/>
          </a:p>
        </p:txBody>
      </p:sp>
      <p:grpSp>
        <p:nvGrpSpPr>
          <p:cNvPr id="32" name="Description"/>
          <p:cNvGrpSpPr/>
          <p:nvPr/>
        </p:nvGrpSpPr>
        <p:grpSpPr>
          <a:xfrm>
            <a:off x="9876816" y="-1766"/>
            <a:ext cx="2320809" cy="255395"/>
            <a:chOff x="0" y="-1"/>
            <a:chExt cx="2320807" cy="255393"/>
          </a:xfrm>
        </p:grpSpPr>
        <p:sp>
          <p:nvSpPr>
            <p:cNvPr id="30" name="직사각형"/>
            <p:cNvSpPr/>
            <p:nvPr/>
          </p:nvSpPr>
          <p:spPr>
            <a:xfrm>
              <a:off x="-1" y="-2"/>
              <a:ext cx="2320808" cy="255395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Description"/>
            <p:cNvSpPr txBox="1"/>
            <p:nvPr/>
          </p:nvSpPr>
          <p:spPr>
            <a:xfrm>
              <a:off x="-1" y="5776"/>
              <a:ext cx="2320808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  Description</a:t>
              </a:r>
            </a:p>
          </p:txBody>
        </p:sp>
      </p:grpSp>
      <p:sp>
        <p:nvSpPr>
          <p:cNvPr id="33" name="선"/>
          <p:cNvSpPr/>
          <p:nvPr/>
        </p:nvSpPr>
        <p:spPr>
          <a:xfrm flipV="1">
            <a:off x="9879992" y="263050"/>
            <a:ext cx="4" cy="6588102"/>
          </a:xfrm>
          <a:prstGeom prst="line">
            <a:avLst/>
          </a:prstGeom>
          <a:ln w="635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34" name="표"/>
          <p:cNvGraphicFramePr/>
          <p:nvPr/>
        </p:nvGraphicFramePr>
        <p:xfrm>
          <a:off x="161277" y="434340"/>
          <a:ext cx="1270001" cy="27940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>
                          <a:solidFill>
                            <a:schemeClr val="accent3">
                              <a:lumOff val="-12941"/>
                            </a:schemeClr>
                          </a:solidFill>
                        </a:rPr>
                        <a:t>홈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메인페이지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rgbClr val="EA3423"/>
                          </a:solidFill>
                        </a:defRPr>
                      </a:pPr>
                      <a:r>
                        <a:t>    </a:t>
                      </a:r>
                      <a:r>
                        <a:rPr>
                          <a:solidFill>
                            <a:schemeClr val="accent3"/>
                          </a:solidFill>
                        </a:rPr>
                        <a:t>&gt; Q&amp;A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>
                              <a:lumOff val="-12941"/>
                            </a:schemeClr>
                          </a:solidFill>
                        </a:defRPr>
                      </a:pPr>
                      <a:r>
                        <a:t>    </a:t>
                      </a:r>
                      <a:r>
                        <a:rPr>
                          <a:solidFill>
                            <a:schemeClr val="accent3"/>
                          </a:solidFill>
                        </a:rPr>
                        <a:t>&gt; 공지사항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>
                              <a:lumOff val="-12941"/>
                            </a:schemeClr>
                          </a:solidFill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A7A7A7"/>
                          </a:solidFill>
                        </a:rPr>
                        <a:t>&gt; 기업소개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>
                              <a:lumOff val="-12941"/>
                            </a:schemeClr>
                          </a:solidFill>
                        </a:defRPr>
                      </a:pPr>
                      <a:r>
                        <a:t>    </a:t>
                      </a:r>
                      <a:r>
                        <a:rPr>
                          <a:solidFill>
                            <a:schemeClr val="accent3"/>
                          </a:solidFill>
                        </a:rPr>
                        <a:t>&gt; 기업 상세보기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>
                              <a:lumOff val="-12941"/>
                            </a:schemeClr>
                          </a:solidFill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chemeClr val="accent3"/>
                          </a:solidFill>
                        </a:rPr>
                        <a:t>&gt; 상품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>
                              <a:lumOff val="-12941"/>
                            </a:schemeClr>
                          </a:solidFill>
                        </a:defRPr>
                      </a:pPr>
                      <a:r>
                        <a:t>    </a:t>
                      </a:r>
                      <a:r>
                        <a:rPr>
                          <a:solidFill>
                            <a:schemeClr val="accent3"/>
                          </a:solidFill>
                        </a:rPr>
                        <a:t>&gt; 상품 상세보기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    &gt; 리뷰작성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    &gt; Q&amp;A작성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펀딩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&gt; 펀딩 상세보기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    &gt;펀딩참여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직사각형"/>
          <p:cNvSpPr/>
          <p:nvPr/>
        </p:nvSpPr>
        <p:spPr>
          <a:xfrm>
            <a:off x="1617879" y="433281"/>
            <a:ext cx="8091390" cy="6223006"/>
          </a:xfrm>
          <a:prstGeom prst="rect">
            <a:avLst/>
          </a:prstGeom>
          <a:solidFill>
            <a:srgbClr val="FFFFFF"/>
          </a:solidFill>
          <a:ln w="6350">
            <a:solidFill>
              <a:srgbClr val="DDDDDD"/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6" name="&gt;참여완료"/>
          <p:cNvSpPr txBox="1"/>
          <p:nvPr/>
        </p:nvSpPr>
        <p:spPr>
          <a:xfrm>
            <a:off x="368367" y="2894332"/>
            <a:ext cx="541728" cy="205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 sz="800">
                <a:solidFill>
                  <a:schemeClr val="accent3"/>
                </a:solidFill>
                <a:latin typeface="+mn-lt"/>
                <a:ea typeface="+mn-ea"/>
                <a:cs typeface="+mn-cs"/>
                <a:sym typeface="나눔고딕"/>
              </a:defRPr>
            </a:lvl1pPr>
          </a:lstStyle>
          <a:p>
            <a:r>
              <a:t>&gt;참여완료</a:t>
            </a:r>
          </a:p>
        </p:txBody>
      </p:sp>
      <p:sp>
        <p:nvSpPr>
          <p:cNvPr id="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마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"/>
          <p:cNvSpPr/>
          <p:nvPr/>
        </p:nvSpPr>
        <p:spPr>
          <a:xfrm>
            <a:off x="-4414" y="-1762"/>
            <a:ext cx="9882655" cy="255388"/>
          </a:xfrm>
          <a:prstGeom prst="rect">
            <a:avLst/>
          </a:prstGeom>
          <a:solidFill>
            <a:srgbClr val="A1D6B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나눔고딕"/>
              </a:defRPr>
            </a:pPr>
            <a:endParaRPr/>
          </a:p>
        </p:txBody>
      </p:sp>
      <p:grpSp>
        <p:nvGrpSpPr>
          <p:cNvPr id="47" name="Description"/>
          <p:cNvGrpSpPr/>
          <p:nvPr/>
        </p:nvGrpSpPr>
        <p:grpSpPr>
          <a:xfrm>
            <a:off x="9876816" y="-1766"/>
            <a:ext cx="2320809" cy="255395"/>
            <a:chOff x="0" y="-1"/>
            <a:chExt cx="2320807" cy="255393"/>
          </a:xfrm>
        </p:grpSpPr>
        <p:sp>
          <p:nvSpPr>
            <p:cNvPr id="45" name="직사각형"/>
            <p:cNvSpPr/>
            <p:nvPr/>
          </p:nvSpPr>
          <p:spPr>
            <a:xfrm>
              <a:off x="-1" y="-2"/>
              <a:ext cx="2320808" cy="255395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Description"/>
            <p:cNvSpPr txBox="1"/>
            <p:nvPr/>
          </p:nvSpPr>
          <p:spPr>
            <a:xfrm>
              <a:off x="-1" y="5776"/>
              <a:ext cx="2320808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  Description</a:t>
              </a:r>
            </a:p>
          </p:txBody>
        </p:sp>
      </p:grpSp>
      <p:sp>
        <p:nvSpPr>
          <p:cNvPr id="48" name="선"/>
          <p:cNvSpPr/>
          <p:nvPr/>
        </p:nvSpPr>
        <p:spPr>
          <a:xfrm flipV="1">
            <a:off x="9879992" y="263050"/>
            <a:ext cx="4" cy="6588102"/>
          </a:xfrm>
          <a:prstGeom prst="line">
            <a:avLst/>
          </a:prstGeom>
          <a:ln w="635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" name="표"/>
          <p:cNvGraphicFramePr/>
          <p:nvPr/>
        </p:nvGraphicFramePr>
        <p:xfrm>
          <a:off x="161277" y="434340"/>
          <a:ext cx="1270001" cy="21590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>
                          <a:solidFill>
                            <a:schemeClr val="accent3">
                              <a:lumOff val="-12941"/>
                            </a:schemeClr>
                          </a:solidFill>
                        </a:rPr>
                        <a:t>마이페이지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내 정보 관리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&gt; 수정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구매내역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주문내역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최근 본 상품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장바구니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투자내역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1:1문의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&gt;문의하기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"/>
          <p:cNvSpPr/>
          <p:nvPr/>
        </p:nvSpPr>
        <p:spPr>
          <a:xfrm>
            <a:off x="1617879" y="433281"/>
            <a:ext cx="8091390" cy="6223006"/>
          </a:xfrm>
          <a:prstGeom prst="rect">
            <a:avLst/>
          </a:prstGeom>
          <a:solidFill>
            <a:srgbClr val="FFFFFF"/>
          </a:solidFill>
          <a:ln w="6350">
            <a:solidFill>
              <a:srgbClr val="DDDDDD"/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관리자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"/>
          <p:cNvSpPr/>
          <p:nvPr/>
        </p:nvSpPr>
        <p:spPr>
          <a:xfrm>
            <a:off x="-4414" y="-1762"/>
            <a:ext cx="9882655" cy="255388"/>
          </a:xfrm>
          <a:prstGeom prst="rect">
            <a:avLst/>
          </a:prstGeom>
          <a:solidFill>
            <a:srgbClr val="A1D6B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나눔고딕"/>
              </a:defRPr>
            </a:pPr>
            <a:endParaRPr/>
          </a:p>
        </p:txBody>
      </p:sp>
      <p:grpSp>
        <p:nvGrpSpPr>
          <p:cNvPr id="61" name="Description"/>
          <p:cNvGrpSpPr/>
          <p:nvPr/>
        </p:nvGrpSpPr>
        <p:grpSpPr>
          <a:xfrm>
            <a:off x="9876816" y="-1766"/>
            <a:ext cx="2320809" cy="255395"/>
            <a:chOff x="0" y="-1"/>
            <a:chExt cx="2320807" cy="255393"/>
          </a:xfrm>
        </p:grpSpPr>
        <p:sp>
          <p:nvSpPr>
            <p:cNvPr id="59" name="직사각형"/>
            <p:cNvSpPr/>
            <p:nvPr/>
          </p:nvSpPr>
          <p:spPr>
            <a:xfrm>
              <a:off x="-1" y="-2"/>
              <a:ext cx="2320808" cy="255395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Description"/>
            <p:cNvSpPr txBox="1"/>
            <p:nvPr/>
          </p:nvSpPr>
          <p:spPr>
            <a:xfrm>
              <a:off x="-1" y="5776"/>
              <a:ext cx="2320808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  Description</a:t>
              </a:r>
            </a:p>
          </p:txBody>
        </p:sp>
      </p:grpSp>
      <p:sp>
        <p:nvSpPr>
          <p:cNvPr id="62" name="선"/>
          <p:cNvSpPr/>
          <p:nvPr/>
        </p:nvSpPr>
        <p:spPr>
          <a:xfrm flipV="1">
            <a:off x="9879992" y="263050"/>
            <a:ext cx="4" cy="6588102"/>
          </a:xfrm>
          <a:prstGeom prst="line">
            <a:avLst/>
          </a:prstGeom>
          <a:ln w="635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63" name="표"/>
          <p:cNvGraphicFramePr/>
          <p:nvPr/>
        </p:nvGraphicFramePr>
        <p:xfrm>
          <a:off x="161277" y="434340"/>
          <a:ext cx="1270001" cy="24130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>
                          <a:solidFill>
                            <a:schemeClr val="accent3">
                              <a:lumOff val="-12941"/>
                            </a:schemeClr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endParaRPr/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회원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&gt; 조회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&gt; 수정 및 삭제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상품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&gt; 조회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&gt; 수정 및 삭제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 &gt; 등록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&gt; 프로젝트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&gt; 조회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&gt; 수정 및 삭제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800">
                          <a:solidFill>
                            <a:schemeClr val="accent3"/>
                          </a:solidFill>
                        </a:defRPr>
                      </a:pPr>
                      <a:r>
                        <a:t>   &gt; 등록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직사각형"/>
          <p:cNvSpPr/>
          <p:nvPr/>
        </p:nvSpPr>
        <p:spPr>
          <a:xfrm>
            <a:off x="1617879" y="433281"/>
            <a:ext cx="8091390" cy="6223006"/>
          </a:xfrm>
          <a:prstGeom prst="rect">
            <a:avLst/>
          </a:prstGeom>
          <a:solidFill>
            <a:srgbClr val="FFFFFF"/>
          </a:solidFill>
          <a:ln w="6350">
            <a:solidFill>
              <a:srgbClr val="DDDDDD"/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화면설계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"/>
          <p:cNvSpPr/>
          <p:nvPr/>
        </p:nvSpPr>
        <p:spPr>
          <a:xfrm>
            <a:off x="-4414" y="-1762"/>
            <a:ext cx="9882655" cy="255388"/>
          </a:xfrm>
          <a:prstGeom prst="rect">
            <a:avLst/>
          </a:prstGeom>
          <a:solidFill>
            <a:srgbClr val="A1D6B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나눔고딕"/>
              </a:defRPr>
            </a:pPr>
            <a:endParaRPr/>
          </a:p>
        </p:txBody>
      </p:sp>
      <p:grpSp>
        <p:nvGrpSpPr>
          <p:cNvPr id="75" name="Description"/>
          <p:cNvGrpSpPr/>
          <p:nvPr/>
        </p:nvGrpSpPr>
        <p:grpSpPr>
          <a:xfrm>
            <a:off x="9876816" y="-1766"/>
            <a:ext cx="2320809" cy="255395"/>
            <a:chOff x="0" y="-1"/>
            <a:chExt cx="2320807" cy="255393"/>
          </a:xfrm>
        </p:grpSpPr>
        <p:sp>
          <p:nvSpPr>
            <p:cNvPr id="73" name="직사각형"/>
            <p:cNvSpPr/>
            <p:nvPr/>
          </p:nvSpPr>
          <p:spPr>
            <a:xfrm>
              <a:off x="-1" y="-2"/>
              <a:ext cx="2320808" cy="255395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Description"/>
            <p:cNvSpPr txBox="1"/>
            <p:nvPr/>
          </p:nvSpPr>
          <p:spPr>
            <a:xfrm>
              <a:off x="-1" y="5776"/>
              <a:ext cx="2320808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  Description</a:t>
              </a:r>
            </a:p>
          </p:txBody>
        </p:sp>
      </p:grpSp>
      <p:sp>
        <p:nvSpPr>
          <p:cNvPr id="76" name="선"/>
          <p:cNvSpPr/>
          <p:nvPr/>
        </p:nvSpPr>
        <p:spPr>
          <a:xfrm flipV="1">
            <a:off x="9879992" y="263050"/>
            <a:ext cx="4" cy="6588102"/>
          </a:xfrm>
          <a:prstGeom prst="line">
            <a:avLst/>
          </a:prstGeom>
          <a:ln w="635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직사각형"/>
          <p:cNvSpPr/>
          <p:nvPr/>
        </p:nvSpPr>
        <p:spPr>
          <a:xfrm>
            <a:off x="1617879" y="433281"/>
            <a:ext cx="8091390" cy="6223006"/>
          </a:xfrm>
          <a:prstGeom prst="rect">
            <a:avLst/>
          </a:prstGeom>
          <a:solidFill>
            <a:srgbClr val="FFFFFF"/>
          </a:solidFill>
          <a:ln w="6350">
            <a:solidFill>
              <a:srgbClr val="DDDDDD"/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"/>
          <p:cNvSpPr/>
          <p:nvPr/>
        </p:nvSpPr>
        <p:spPr>
          <a:xfrm>
            <a:off x="-4414" y="-1762"/>
            <a:ext cx="9882655" cy="255388"/>
          </a:xfrm>
          <a:prstGeom prst="rect">
            <a:avLst/>
          </a:prstGeom>
          <a:solidFill>
            <a:srgbClr val="A1D6B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나눔고딕"/>
              </a:defRPr>
            </a:pPr>
            <a:endParaRPr/>
          </a:p>
        </p:txBody>
      </p:sp>
      <p:grpSp>
        <p:nvGrpSpPr>
          <p:cNvPr id="88" name="Description"/>
          <p:cNvGrpSpPr/>
          <p:nvPr/>
        </p:nvGrpSpPr>
        <p:grpSpPr>
          <a:xfrm>
            <a:off x="9876816" y="-1766"/>
            <a:ext cx="2320809" cy="255395"/>
            <a:chOff x="0" y="-1"/>
            <a:chExt cx="2320807" cy="255393"/>
          </a:xfrm>
        </p:grpSpPr>
        <p:sp>
          <p:nvSpPr>
            <p:cNvPr id="86" name="직사각형"/>
            <p:cNvSpPr/>
            <p:nvPr/>
          </p:nvSpPr>
          <p:spPr>
            <a:xfrm>
              <a:off x="-1" y="-2"/>
              <a:ext cx="2320808" cy="255395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Description"/>
            <p:cNvSpPr txBox="1"/>
            <p:nvPr/>
          </p:nvSpPr>
          <p:spPr>
            <a:xfrm>
              <a:off x="-1" y="5776"/>
              <a:ext cx="2320808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  Description</a:t>
              </a:r>
            </a:p>
          </p:txBody>
        </p:sp>
      </p:grpSp>
      <p:sp>
        <p:nvSpPr>
          <p:cNvPr id="89" name="선"/>
          <p:cNvSpPr/>
          <p:nvPr/>
        </p:nvSpPr>
        <p:spPr>
          <a:xfrm flipV="1">
            <a:off x="9879992" y="263050"/>
            <a:ext cx="4" cy="6588102"/>
          </a:xfrm>
          <a:prstGeom prst="line">
            <a:avLst/>
          </a:prstGeom>
          <a:ln w="6350">
            <a:solidFill>
              <a:srgbClr val="DDDDD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" name="직사각형"/>
          <p:cNvSpPr/>
          <p:nvPr/>
        </p:nvSpPr>
        <p:spPr>
          <a:xfrm>
            <a:off x="164558" y="433281"/>
            <a:ext cx="9544710" cy="6223006"/>
          </a:xfrm>
          <a:prstGeom prst="rect">
            <a:avLst/>
          </a:prstGeom>
          <a:solidFill>
            <a:srgbClr val="FFFFFF"/>
          </a:solidFill>
          <a:ln w="6350">
            <a:solidFill>
              <a:srgbClr val="DDDDDD"/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9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64955" y="6404294"/>
            <a:ext cx="288846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나눔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5" r:id="rId15"/>
    <p:sldLayoutId id="2147483668" r:id="rId16"/>
    <p:sldLayoutId id="2147483669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0" name="표 7"/>
          <p:cNvGraphicFramePr/>
          <p:nvPr>
            <p:extLst>
              <p:ext uri="{D42A27DB-BD31-4B8C-83A1-F6EECF244321}">
                <p14:modId xmlns:p14="http://schemas.microsoft.com/office/powerpoint/2010/main" val="919861456"/>
              </p:ext>
            </p:extLst>
          </p:nvPr>
        </p:nvGraphicFramePr>
        <p:xfrm>
          <a:off x="249582" y="820740"/>
          <a:ext cx="8128000" cy="55118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FFFFFF"/>
                          </a:solidFill>
                        </a:rPr>
                        <a:t>Page Title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주문내역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FFFFFF"/>
                          </a:solidFill>
                        </a:rPr>
                        <a:t>Screen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/>
                        <a:t>UI-A-702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FFFFFF"/>
                          </a:solidFill>
                        </a:rPr>
                        <a:t>Author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/>
                        <a:t>왕성택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2021-01-14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 dirty="0">
                          <a:solidFill>
                            <a:srgbClr val="FFFFFF"/>
                          </a:solidFill>
                        </a:rPr>
                        <a:t>Screen Path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B8B8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ko-KR" altLang="en-US" dirty="0" err="1"/>
                        <a:t>메인페이지</a:t>
                      </a:r>
                      <a:r>
                        <a:rPr dirty="0">
                          <a:solidFill>
                            <a:srgbClr val="EA3423"/>
                          </a:solidFill>
                        </a:rPr>
                        <a:t> &gt; </a:t>
                      </a:r>
                      <a:r>
                        <a:rPr lang="ko-KR" altLang="en-US" dirty="0" err="1">
                          <a:solidFill>
                            <a:srgbClr val="EA3423"/>
                          </a:solidFill>
                        </a:rPr>
                        <a:t>스도쿠</a:t>
                      </a:r>
                      <a:endParaRPr dirty="0">
                        <a:solidFill>
                          <a:srgbClr val="EA3423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1" name="직사각형"/>
          <p:cNvSpPr/>
          <p:nvPr/>
        </p:nvSpPr>
        <p:spPr>
          <a:xfrm>
            <a:off x="255933" y="1587499"/>
            <a:ext cx="8128001" cy="4986502"/>
          </a:xfrm>
          <a:prstGeom prst="rect">
            <a:avLst/>
          </a:prstGeom>
          <a:solidFill>
            <a:srgbClr val="FFFFFF"/>
          </a:solidFill>
          <a:ln w="12700">
            <a:solidFill>
              <a:srgbClr val="DDDDDD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고딕"/>
              </a:defRPr>
            </a:pPr>
            <a:endParaRPr/>
          </a:p>
        </p:txBody>
      </p:sp>
      <p:graphicFrame>
        <p:nvGraphicFramePr>
          <p:cNvPr id="1092" name="표 7"/>
          <p:cNvGraphicFramePr/>
          <p:nvPr>
            <p:extLst>
              <p:ext uri="{D42A27DB-BD31-4B8C-83A1-F6EECF244321}">
                <p14:modId xmlns:p14="http://schemas.microsoft.com/office/powerpoint/2010/main" val="498983467"/>
              </p:ext>
            </p:extLst>
          </p:nvPr>
        </p:nvGraphicFramePr>
        <p:xfrm>
          <a:off x="8667143" y="-4764"/>
          <a:ext cx="3530600" cy="5305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45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800" dirty="0"/>
                        <a:t>1</a:t>
                      </a: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800" dirty="0"/>
                        <a:t>2</a:t>
                      </a: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80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800" dirty="0"/>
                        <a:t>3</a:t>
                      </a: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80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800" dirty="0"/>
                        <a:t>4</a:t>
                      </a: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80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800" dirty="0"/>
                        <a:t>5</a:t>
                      </a: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80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46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800" dirty="0"/>
                        <a:t>6</a:t>
                      </a: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146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800" dirty="0"/>
                        <a:t>7</a:t>
                      </a: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14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9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800" dirty="0"/>
                        <a:t>8</a:t>
                      </a: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800"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rPr lang="en-US" dirty="0"/>
                        <a:t>9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rPr lang="en-US" dirty="0"/>
                        <a:t>10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1939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364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 dirty="0">
                          <a:solidFill>
                            <a:srgbClr val="FFFFFF"/>
                          </a:solidFill>
                        </a:rPr>
                        <a:t>Check Point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5107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364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 dirty="0">
                          <a:solidFill>
                            <a:srgbClr val="FFFFFF"/>
                          </a:solidFill>
                        </a:rPr>
                        <a:t>Related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82290">
                <a:tc gridSpan="2">
                  <a:txBody>
                    <a:bodyPr/>
                    <a:lstStyle/>
                    <a:p>
                      <a:pPr algn="ctr"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pSp>
        <p:nvGrpSpPr>
          <p:cNvPr id="1097" name="1"/>
          <p:cNvGrpSpPr/>
          <p:nvPr/>
        </p:nvGrpSpPr>
        <p:grpSpPr>
          <a:xfrm>
            <a:off x="4582193" y="283999"/>
            <a:ext cx="254011" cy="254000"/>
            <a:chOff x="-1" y="0"/>
            <a:chExt cx="254009" cy="254000"/>
          </a:xfrm>
        </p:grpSpPr>
        <p:sp>
          <p:nvSpPr>
            <p:cNvPr id="1095" name="원"/>
            <p:cNvSpPr/>
            <p:nvPr/>
          </p:nvSpPr>
          <p:spPr>
            <a:xfrm>
              <a:off x="-1" y="0"/>
              <a:ext cx="254009" cy="254000"/>
            </a:xfrm>
            <a:prstGeom prst="ellipse">
              <a:avLst/>
            </a:prstGeom>
            <a:solidFill>
              <a:srgbClr val="EA34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pPr>
              <a:endParaRPr/>
            </a:p>
          </p:txBody>
        </p:sp>
        <p:sp>
          <p:nvSpPr>
            <p:cNvPr id="1096" name="1"/>
            <p:cNvSpPr txBox="1"/>
            <p:nvPr/>
          </p:nvSpPr>
          <p:spPr>
            <a:xfrm>
              <a:off x="37198" y="17779"/>
              <a:ext cx="17960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lvl1pPr>
            </a:lstStyle>
            <a:p>
              <a:r>
                <a:rPr lang="en-US" altLang="ko-KR" dirty="0"/>
                <a:t>1</a:t>
              </a:r>
              <a:endParaRPr dirty="0"/>
            </a:p>
          </p:txBody>
        </p:sp>
      </p:grpSp>
      <p:grpSp>
        <p:nvGrpSpPr>
          <p:cNvPr id="1100" name="2"/>
          <p:cNvGrpSpPr/>
          <p:nvPr/>
        </p:nvGrpSpPr>
        <p:grpSpPr>
          <a:xfrm>
            <a:off x="4921812" y="283999"/>
            <a:ext cx="254009" cy="254009"/>
            <a:chOff x="0" y="0"/>
            <a:chExt cx="254007" cy="254007"/>
          </a:xfrm>
        </p:grpSpPr>
        <p:sp>
          <p:nvSpPr>
            <p:cNvPr id="1098" name="원"/>
            <p:cNvSpPr/>
            <p:nvPr/>
          </p:nvSpPr>
          <p:spPr>
            <a:xfrm>
              <a:off x="-1" y="-1"/>
              <a:ext cx="254009" cy="254009"/>
            </a:xfrm>
            <a:prstGeom prst="ellipse">
              <a:avLst/>
            </a:prstGeom>
            <a:solidFill>
              <a:srgbClr val="EA34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pPr>
              <a:endParaRPr/>
            </a:p>
          </p:txBody>
        </p:sp>
        <p:sp>
          <p:nvSpPr>
            <p:cNvPr id="1099" name="2"/>
            <p:cNvSpPr txBox="1"/>
            <p:nvPr/>
          </p:nvSpPr>
          <p:spPr>
            <a:xfrm>
              <a:off x="37198" y="17783"/>
              <a:ext cx="17960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lvl1pPr>
            </a:lstStyle>
            <a:p>
              <a:r>
                <a:rPr dirty="0"/>
                <a:t>2</a:t>
              </a:r>
            </a:p>
          </p:txBody>
        </p:sp>
      </p:grpSp>
      <p:grpSp>
        <p:nvGrpSpPr>
          <p:cNvPr id="1109" name="5"/>
          <p:cNvGrpSpPr/>
          <p:nvPr/>
        </p:nvGrpSpPr>
        <p:grpSpPr>
          <a:xfrm>
            <a:off x="5940667" y="283999"/>
            <a:ext cx="254000" cy="254009"/>
            <a:chOff x="0" y="0"/>
            <a:chExt cx="254000" cy="254007"/>
          </a:xfrm>
        </p:grpSpPr>
        <p:sp>
          <p:nvSpPr>
            <p:cNvPr id="1107" name="원"/>
            <p:cNvSpPr/>
            <p:nvPr/>
          </p:nvSpPr>
          <p:spPr>
            <a:xfrm>
              <a:off x="0" y="-1"/>
              <a:ext cx="254000" cy="254009"/>
            </a:xfrm>
            <a:prstGeom prst="ellipse">
              <a:avLst/>
            </a:prstGeom>
            <a:solidFill>
              <a:srgbClr val="EA34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pPr>
              <a:endParaRPr/>
            </a:p>
          </p:txBody>
        </p:sp>
        <p:sp>
          <p:nvSpPr>
            <p:cNvPr id="1108" name="5"/>
            <p:cNvSpPr txBox="1"/>
            <p:nvPr/>
          </p:nvSpPr>
          <p:spPr>
            <a:xfrm>
              <a:off x="37195" y="17783"/>
              <a:ext cx="17960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lvl1pPr>
            </a:lstStyle>
            <a:p>
              <a:r>
                <a:rPr dirty="0"/>
                <a:t>5</a:t>
              </a:r>
            </a:p>
          </p:txBody>
        </p:sp>
      </p:grpSp>
      <p:grpSp>
        <p:nvGrpSpPr>
          <p:cNvPr id="1112" name="8"/>
          <p:cNvGrpSpPr/>
          <p:nvPr/>
        </p:nvGrpSpPr>
        <p:grpSpPr>
          <a:xfrm>
            <a:off x="6959491" y="283999"/>
            <a:ext cx="254009" cy="254009"/>
            <a:chOff x="0" y="0"/>
            <a:chExt cx="254007" cy="254007"/>
          </a:xfrm>
        </p:grpSpPr>
        <p:sp>
          <p:nvSpPr>
            <p:cNvPr id="1110" name="원"/>
            <p:cNvSpPr/>
            <p:nvPr/>
          </p:nvSpPr>
          <p:spPr>
            <a:xfrm>
              <a:off x="-1" y="-1"/>
              <a:ext cx="254009" cy="254009"/>
            </a:xfrm>
            <a:prstGeom prst="ellipse">
              <a:avLst/>
            </a:prstGeom>
            <a:solidFill>
              <a:srgbClr val="EA34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pPr>
              <a:endParaRPr/>
            </a:p>
          </p:txBody>
        </p:sp>
        <p:sp>
          <p:nvSpPr>
            <p:cNvPr id="1111" name="8"/>
            <p:cNvSpPr txBox="1"/>
            <p:nvPr/>
          </p:nvSpPr>
          <p:spPr>
            <a:xfrm>
              <a:off x="37198" y="17783"/>
              <a:ext cx="17960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115" name="6"/>
          <p:cNvGrpSpPr/>
          <p:nvPr/>
        </p:nvGrpSpPr>
        <p:grpSpPr>
          <a:xfrm>
            <a:off x="6280275" y="283999"/>
            <a:ext cx="254000" cy="254009"/>
            <a:chOff x="0" y="0"/>
            <a:chExt cx="254000" cy="254007"/>
          </a:xfrm>
        </p:grpSpPr>
        <p:sp>
          <p:nvSpPr>
            <p:cNvPr id="1113" name="원"/>
            <p:cNvSpPr/>
            <p:nvPr/>
          </p:nvSpPr>
          <p:spPr>
            <a:xfrm>
              <a:off x="0" y="-1"/>
              <a:ext cx="254000" cy="254009"/>
            </a:xfrm>
            <a:prstGeom prst="ellipse">
              <a:avLst/>
            </a:prstGeom>
            <a:solidFill>
              <a:srgbClr val="EA34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pPr>
              <a:endParaRPr/>
            </a:p>
          </p:txBody>
        </p:sp>
        <p:sp>
          <p:nvSpPr>
            <p:cNvPr id="1114" name="6"/>
            <p:cNvSpPr txBox="1"/>
            <p:nvPr/>
          </p:nvSpPr>
          <p:spPr>
            <a:xfrm>
              <a:off x="37195" y="17783"/>
              <a:ext cx="17960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118" name="7"/>
          <p:cNvGrpSpPr/>
          <p:nvPr/>
        </p:nvGrpSpPr>
        <p:grpSpPr>
          <a:xfrm>
            <a:off x="6619883" y="283999"/>
            <a:ext cx="254000" cy="254009"/>
            <a:chOff x="0" y="0"/>
            <a:chExt cx="254000" cy="254007"/>
          </a:xfrm>
        </p:grpSpPr>
        <p:sp>
          <p:nvSpPr>
            <p:cNvPr id="1116" name="원"/>
            <p:cNvSpPr/>
            <p:nvPr/>
          </p:nvSpPr>
          <p:spPr>
            <a:xfrm>
              <a:off x="0" y="-1"/>
              <a:ext cx="254000" cy="254009"/>
            </a:xfrm>
            <a:prstGeom prst="ellipse">
              <a:avLst/>
            </a:prstGeom>
            <a:solidFill>
              <a:srgbClr val="EA34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pPr>
              <a:endParaRPr/>
            </a:p>
          </p:txBody>
        </p:sp>
        <p:sp>
          <p:nvSpPr>
            <p:cNvPr id="1117" name="7"/>
            <p:cNvSpPr txBox="1"/>
            <p:nvPr/>
          </p:nvSpPr>
          <p:spPr>
            <a:xfrm>
              <a:off x="37195" y="17783"/>
              <a:ext cx="17960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123" name="9"/>
          <p:cNvGrpSpPr/>
          <p:nvPr/>
        </p:nvGrpSpPr>
        <p:grpSpPr>
          <a:xfrm>
            <a:off x="7299108" y="283999"/>
            <a:ext cx="254009" cy="254009"/>
            <a:chOff x="0" y="0"/>
            <a:chExt cx="254007" cy="254007"/>
          </a:xfrm>
        </p:grpSpPr>
        <p:sp>
          <p:nvSpPr>
            <p:cNvPr id="1121" name="원"/>
            <p:cNvSpPr/>
            <p:nvPr/>
          </p:nvSpPr>
          <p:spPr>
            <a:xfrm>
              <a:off x="-1" y="-1"/>
              <a:ext cx="254009" cy="254009"/>
            </a:xfrm>
            <a:prstGeom prst="ellipse">
              <a:avLst/>
            </a:prstGeom>
            <a:solidFill>
              <a:srgbClr val="EA34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pPr>
              <a:endParaRPr/>
            </a:p>
          </p:txBody>
        </p:sp>
        <p:sp>
          <p:nvSpPr>
            <p:cNvPr id="1122" name="9"/>
            <p:cNvSpPr txBox="1"/>
            <p:nvPr/>
          </p:nvSpPr>
          <p:spPr>
            <a:xfrm>
              <a:off x="37198" y="17783"/>
              <a:ext cx="17960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38" name="2">
            <a:extLst>
              <a:ext uri="{FF2B5EF4-FFF2-40B4-BE49-F238E27FC236}">
                <a16:creationId xmlns:a16="http://schemas.microsoft.com/office/drawing/2014/main" id="{1E9381C0-D584-468A-9753-14CDDBA369D8}"/>
              </a:ext>
            </a:extLst>
          </p:cNvPr>
          <p:cNvGrpSpPr/>
          <p:nvPr/>
        </p:nvGrpSpPr>
        <p:grpSpPr>
          <a:xfrm>
            <a:off x="5261429" y="283999"/>
            <a:ext cx="254011" cy="254011"/>
            <a:chOff x="-1" y="-1"/>
            <a:chExt cx="254009" cy="254009"/>
          </a:xfrm>
        </p:grpSpPr>
        <p:sp>
          <p:nvSpPr>
            <p:cNvPr id="39" name="원">
              <a:extLst>
                <a:ext uri="{FF2B5EF4-FFF2-40B4-BE49-F238E27FC236}">
                  <a16:creationId xmlns:a16="http://schemas.microsoft.com/office/drawing/2014/main" id="{176BB029-93B0-4760-9640-D646BC50B0F4}"/>
                </a:ext>
              </a:extLst>
            </p:cNvPr>
            <p:cNvSpPr/>
            <p:nvPr/>
          </p:nvSpPr>
          <p:spPr>
            <a:xfrm>
              <a:off x="-1" y="-1"/>
              <a:ext cx="254009" cy="254009"/>
            </a:xfrm>
            <a:prstGeom prst="ellipse">
              <a:avLst/>
            </a:prstGeom>
            <a:solidFill>
              <a:srgbClr val="EA34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pPr>
              <a:endParaRPr/>
            </a:p>
          </p:txBody>
        </p:sp>
        <p:sp>
          <p:nvSpPr>
            <p:cNvPr id="40" name="2">
              <a:extLst>
                <a:ext uri="{FF2B5EF4-FFF2-40B4-BE49-F238E27FC236}">
                  <a16:creationId xmlns:a16="http://schemas.microsoft.com/office/drawing/2014/main" id="{5F5CAD70-FC40-4B35-A876-F9D08F3F7E6A}"/>
                </a:ext>
              </a:extLst>
            </p:cNvPr>
            <p:cNvSpPr txBox="1"/>
            <p:nvPr/>
          </p:nvSpPr>
          <p:spPr>
            <a:xfrm>
              <a:off x="37198" y="11588"/>
              <a:ext cx="179609" cy="230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41" name="2">
            <a:extLst>
              <a:ext uri="{FF2B5EF4-FFF2-40B4-BE49-F238E27FC236}">
                <a16:creationId xmlns:a16="http://schemas.microsoft.com/office/drawing/2014/main" id="{E0935450-C83B-4A2E-A625-979AA20A9498}"/>
              </a:ext>
            </a:extLst>
          </p:cNvPr>
          <p:cNvGrpSpPr/>
          <p:nvPr/>
        </p:nvGrpSpPr>
        <p:grpSpPr>
          <a:xfrm>
            <a:off x="5601048" y="283999"/>
            <a:ext cx="254011" cy="254011"/>
            <a:chOff x="-1" y="-1"/>
            <a:chExt cx="254009" cy="254009"/>
          </a:xfrm>
        </p:grpSpPr>
        <p:sp>
          <p:nvSpPr>
            <p:cNvPr id="42" name="원">
              <a:extLst>
                <a:ext uri="{FF2B5EF4-FFF2-40B4-BE49-F238E27FC236}">
                  <a16:creationId xmlns:a16="http://schemas.microsoft.com/office/drawing/2014/main" id="{20C793F4-33A8-4F5F-8073-9E1ABC1C247C}"/>
                </a:ext>
              </a:extLst>
            </p:cNvPr>
            <p:cNvSpPr/>
            <p:nvPr/>
          </p:nvSpPr>
          <p:spPr>
            <a:xfrm>
              <a:off x="-1" y="-1"/>
              <a:ext cx="254009" cy="254009"/>
            </a:xfrm>
            <a:prstGeom prst="ellipse">
              <a:avLst/>
            </a:prstGeom>
            <a:solidFill>
              <a:srgbClr val="EA342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pPr>
              <a:endParaRPr/>
            </a:p>
          </p:txBody>
        </p:sp>
        <p:sp>
          <p:nvSpPr>
            <p:cNvPr id="43" name="2">
              <a:extLst>
                <a:ext uri="{FF2B5EF4-FFF2-40B4-BE49-F238E27FC236}">
                  <a16:creationId xmlns:a16="http://schemas.microsoft.com/office/drawing/2014/main" id="{1087D065-51C7-41EE-91DB-3874CC15FDBB}"/>
                </a:ext>
              </a:extLst>
            </p:cNvPr>
            <p:cNvSpPr txBox="1"/>
            <p:nvPr/>
          </p:nvSpPr>
          <p:spPr>
            <a:xfrm>
              <a:off x="37198" y="11588"/>
              <a:ext cx="179609" cy="230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고딕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sp>
        <p:nvSpPr>
          <p:cNvPr id="44" name="TextBox 12">
            <a:extLst>
              <a:ext uri="{FF2B5EF4-FFF2-40B4-BE49-F238E27FC236}">
                <a16:creationId xmlns:a16="http://schemas.microsoft.com/office/drawing/2014/main" id="{5092EEB4-FDE6-4F3B-8BEF-31544F79A875}"/>
              </a:ext>
            </a:extLst>
          </p:cNvPr>
          <p:cNvSpPr txBox="1"/>
          <p:nvPr/>
        </p:nvSpPr>
        <p:spPr>
          <a:xfrm>
            <a:off x="417217" y="171361"/>
            <a:ext cx="215393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53D86D"/>
                </a:solidFill>
                <a:latin typeface="+mn-lt"/>
                <a:ea typeface="+mn-ea"/>
                <a:cs typeface="+mn-cs"/>
                <a:sym typeface="나눔고딕"/>
              </a:defRPr>
            </a:lvl1pPr>
          </a:lstStyle>
          <a:p>
            <a:r>
              <a:rPr lang="ko-KR" altLang="en-US" dirty="0">
                <a:solidFill>
                  <a:srgbClr val="EEB8B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dirty="0">
              <a:solidFill>
                <a:srgbClr val="EEB8B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Прямая соединительная линия 8">
            <a:extLst>
              <a:ext uri="{FF2B5EF4-FFF2-40B4-BE49-F238E27FC236}">
                <a16:creationId xmlns:a16="http://schemas.microsoft.com/office/drawing/2014/main" id="{75383533-D276-40EE-B1E1-4E1B28A44290}"/>
              </a:ext>
            </a:extLst>
          </p:cNvPr>
          <p:cNvSpPr/>
          <p:nvPr/>
        </p:nvSpPr>
        <p:spPr>
          <a:xfrm>
            <a:off x="2251738" y="135616"/>
            <a:ext cx="4" cy="48816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Прямоугольник 7">
            <a:extLst>
              <a:ext uri="{FF2B5EF4-FFF2-40B4-BE49-F238E27FC236}">
                <a16:creationId xmlns:a16="http://schemas.microsoft.com/office/drawing/2014/main" id="{B686B960-E6DF-4D33-8611-567C17CC284B}"/>
              </a:ext>
            </a:extLst>
          </p:cNvPr>
          <p:cNvSpPr txBox="1"/>
          <p:nvPr/>
        </p:nvSpPr>
        <p:spPr>
          <a:xfrm>
            <a:off x="2603929" y="171360"/>
            <a:ext cx="111825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914377">
              <a:defRPr sz="2000">
                <a:solidFill>
                  <a:srgbClr val="A6A6A6"/>
                </a:solidFill>
                <a:latin typeface="+mn-lt"/>
                <a:ea typeface="+mn-ea"/>
                <a:cs typeface="+mn-cs"/>
                <a:sym typeface="나눔고딕"/>
              </a:defRPr>
            </a:lvl1pPr>
          </a:lstStyle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Office 테마">
  <a:themeElements>
    <a:clrScheme name="2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2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Office 테마">
  <a:themeElements>
    <a:clrScheme name="2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21_Office 테마">
      <a:majorFont>
        <a:latin typeface="Helvetica"/>
        <a:ea typeface="Helvetica"/>
        <a:cs typeface="Helvetica"/>
      </a:majorFont>
      <a:minorFont>
        <a:latin typeface="나눔고딕"/>
        <a:ea typeface="나눔고딕"/>
        <a:cs typeface="나눔고딕"/>
      </a:minorFont>
    </a:fontScheme>
    <a:fmtScheme name="2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21_Office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왕 성택</cp:lastModifiedBy>
  <cp:revision>10</cp:revision>
  <dcterms:modified xsi:type="dcterms:W3CDTF">2021-02-01T10:32:58Z</dcterms:modified>
</cp:coreProperties>
</file>