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custDataLst>
    <p:tags r:id="rId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>
            <a:extLst>
              <a:ext uri="{FF2B5EF4-FFF2-40B4-BE49-F238E27FC236}">
                <a16:creationId xmlns:a16="http://schemas.microsoft.com/office/drawing/2014/main" id="{39663B21-0441-44D0-981B-CCB449A6D4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击-PPT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卡面2">
            <a:extLst>
              <a:ext uri="{FF2B5EF4-FFF2-40B4-BE49-F238E27FC236}">
                <a16:creationId xmlns:a16="http://schemas.microsoft.com/office/drawing/2014/main" id="{BC9AE990-A5AC-40D6-BD45-96924E6DB5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36000" y="1728788"/>
            <a:ext cx="2437200" cy="3400425"/>
          </a:xfrm>
          <a:prstGeom prst="rect">
            <a:avLst/>
          </a:prstGeom>
          <a:effectLst>
            <a:outerShdw blurRad="76200" dist="762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/>
          <a:p>
            <a:r>
              <a:rPr lang="zh-CN" altLang="en-US" dirty="0"/>
              <a:t>卡面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卡面1">
            <a:extLst>
              <a:ext uri="{FF2B5EF4-FFF2-40B4-BE49-F238E27FC236}">
                <a16:creationId xmlns:a16="http://schemas.microsoft.com/office/drawing/2014/main" id="{C734E5BD-50DC-4D2D-B746-AB50EE020E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8800" y="1728788"/>
            <a:ext cx="2437200" cy="3400425"/>
          </a:xfrm>
          <a:prstGeom prst="rect">
            <a:avLst/>
          </a:prstGeom>
          <a:effectLst>
            <a:outerShdw blurRad="76200" dist="762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/>
          <a:p>
            <a:r>
              <a:rPr lang="zh-CN" altLang="en-US" dirty="0"/>
              <a:t>卡面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0" name="卡背2">
            <a:extLst>
              <a:ext uri="{FF2B5EF4-FFF2-40B4-BE49-F238E27FC236}">
                <a16:creationId xmlns:a16="http://schemas.microsoft.com/office/drawing/2014/main" id="{B7962729-14F9-4393-8DF6-FA77EEDAA4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1770" y="1728788"/>
            <a:ext cx="2426859" cy="3400425"/>
          </a:xfrm>
          <a:prstGeom prst="rect">
            <a:avLst/>
          </a:prstGeom>
          <a:effectLst>
            <a:outerShdw blurRad="76200" dist="762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2" name="卡背1">
            <a:extLst>
              <a:ext uri="{FF2B5EF4-FFF2-40B4-BE49-F238E27FC236}">
                <a16:creationId xmlns:a16="http://schemas.microsoft.com/office/drawing/2014/main" id="{879B28B0-F0D0-4985-BD7F-E342A49A7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4570" y="1728788"/>
            <a:ext cx="2426859" cy="3400425"/>
          </a:xfrm>
          <a:prstGeom prst="rect">
            <a:avLst/>
          </a:prstGeom>
          <a:effectLst>
            <a:outerShdw blurRad="76200" dist="762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9" name="标题">
            <a:extLst>
              <a:ext uri="{FF2B5EF4-FFF2-40B4-BE49-F238E27FC236}">
                <a16:creationId xmlns:a16="http://schemas.microsoft.com/office/drawing/2014/main" id="{FE18FCDB-6D20-450F-93E6-6CAA9CCB3BB5}"/>
              </a:ext>
            </a:extLst>
          </p:cNvPr>
          <p:cNvSpPr txBox="1"/>
          <p:nvPr userDrawn="1"/>
        </p:nvSpPr>
        <p:spPr>
          <a:xfrm>
            <a:off x="0" y="12700"/>
            <a:ext cx="12192000" cy="1077218"/>
          </a:xfrm>
          <a:prstGeom prst="rect">
            <a:avLst/>
          </a:prstGeom>
          <a:noFill/>
          <a:ln>
            <a:noFill/>
          </a:ln>
          <a:effectLst>
            <a:outerShdw blurRad="63500" dist="63500" dir="2700000" algn="tl" rotWithShape="0">
              <a:prstClr val="black">
                <a:alpha val="8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6200" spc="1000" baseline="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目击案情</a:t>
            </a:r>
          </a:p>
        </p:txBody>
      </p:sp>
      <p:grpSp>
        <p:nvGrpSpPr>
          <p:cNvPr id="4" name="凶手鹅">
            <a:extLst>
              <a:ext uri="{FF2B5EF4-FFF2-40B4-BE49-F238E27FC236}">
                <a16:creationId xmlns:a16="http://schemas.microsoft.com/office/drawing/2014/main" id="{2C3088CB-5811-4EA3-9AEC-42168DB2855E}"/>
              </a:ext>
            </a:extLst>
          </p:cNvPr>
          <p:cNvGrpSpPr/>
          <p:nvPr userDrawn="1"/>
        </p:nvGrpSpPr>
        <p:grpSpPr>
          <a:xfrm>
            <a:off x="2108626" y="5220000"/>
            <a:ext cx="2657548" cy="762003"/>
            <a:chOff x="1998451" y="5216879"/>
            <a:chExt cx="2657548" cy="762003"/>
          </a:xfrm>
          <a:effectLst>
            <a:outerShdw blurRad="76200" dist="76200" dir="2700000" algn="tl" rotWithShape="0">
              <a:prstClr val="black">
                <a:alpha val="80000"/>
              </a:prstClr>
            </a:outerShdw>
          </a:effectLst>
        </p:grpSpPr>
        <p:sp>
          <p:nvSpPr>
            <p:cNvPr id="18" name="文本">
              <a:extLst>
                <a:ext uri="{FF2B5EF4-FFF2-40B4-BE49-F238E27FC236}">
                  <a16:creationId xmlns:a16="http://schemas.microsoft.com/office/drawing/2014/main" id="{C50DB10F-5AAA-4D57-83A7-34397F770A96}"/>
                </a:ext>
              </a:extLst>
            </p:cNvPr>
            <p:cNvSpPr txBox="1"/>
            <p:nvPr userDrawn="1"/>
          </p:nvSpPr>
          <p:spPr>
            <a:xfrm>
              <a:off x="2760453" y="5216879"/>
              <a:ext cx="1895546" cy="762003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chemeClr val="bg1"/>
                  </a:solidFill>
                  <a:effectLst/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凶手鹅</a:t>
              </a:r>
            </a:p>
          </p:txBody>
        </p:sp>
        <p:pic>
          <p:nvPicPr>
            <p:cNvPr id="3" name="图标">
              <a:extLst>
                <a:ext uri="{FF2B5EF4-FFF2-40B4-BE49-F238E27FC236}">
                  <a16:creationId xmlns:a16="http://schemas.microsoft.com/office/drawing/2014/main" id="{229C25A5-B467-47F0-BE38-17F438F214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8451" y="5216879"/>
              <a:ext cx="762002" cy="762002"/>
            </a:xfrm>
            <a:prstGeom prst="rect">
              <a:avLst/>
            </a:prstGeom>
          </p:spPr>
        </p:pic>
      </p:grpSp>
      <p:grpSp>
        <p:nvGrpSpPr>
          <p:cNvPr id="13" name="受害鹅">
            <a:extLst>
              <a:ext uri="{FF2B5EF4-FFF2-40B4-BE49-F238E27FC236}">
                <a16:creationId xmlns:a16="http://schemas.microsoft.com/office/drawing/2014/main" id="{E06AA7F8-35B8-44DD-BC09-F7437B663B67}"/>
              </a:ext>
            </a:extLst>
          </p:cNvPr>
          <p:cNvGrpSpPr/>
          <p:nvPr userDrawn="1"/>
        </p:nvGrpSpPr>
        <p:grpSpPr>
          <a:xfrm>
            <a:off x="7425826" y="5220000"/>
            <a:ext cx="2657548" cy="762003"/>
            <a:chOff x="1998451" y="5216879"/>
            <a:chExt cx="2657548" cy="762003"/>
          </a:xfrm>
          <a:effectLst>
            <a:outerShdw blurRad="76200" dist="76200" dir="2700000" algn="ctr" rotWithShape="0">
              <a:srgbClr val="000000">
                <a:alpha val="80000"/>
              </a:srgbClr>
            </a:outerShdw>
          </a:effectLst>
        </p:grpSpPr>
        <p:sp>
          <p:nvSpPr>
            <p:cNvPr id="14" name="文本">
              <a:extLst>
                <a:ext uri="{FF2B5EF4-FFF2-40B4-BE49-F238E27FC236}">
                  <a16:creationId xmlns:a16="http://schemas.microsoft.com/office/drawing/2014/main" id="{6B763C58-8C6A-4C3D-8D2A-3A12BF793B40}"/>
                </a:ext>
              </a:extLst>
            </p:cNvPr>
            <p:cNvSpPr txBox="1"/>
            <p:nvPr userDrawn="1"/>
          </p:nvSpPr>
          <p:spPr>
            <a:xfrm>
              <a:off x="2760453" y="5216879"/>
              <a:ext cx="1895546" cy="762003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受害鹅</a:t>
              </a:r>
            </a:p>
          </p:txBody>
        </p:sp>
        <p:pic>
          <p:nvPicPr>
            <p:cNvPr id="16" name="图标">
              <a:extLst>
                <a:ext uri="{FF2B5EF4-FFF2-40B4-BE49-F238E27FC236}">
                  <a16:creationId xmlns:a16="http://schemas.microsoft.com/office/drawing/2014/main" id="{E408757B-484F-4797-BF65-5C137C359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98451" y="5216879"/>
              <a:ext cx="762002" cy="762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96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传话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以鹅传鹅">
            <a:extLst>
              <a:ext uri="{FF2B5EF4-FFF2-40B4-BE49-F238E27FC236}">
                <a16:creationId xmlns:a16="http://schemas.microsoft.com/office/drawing/2014/main" id="{F6F34868-3B59-4D37-BF86-2D9EBC61A9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997"/>
            <a:ext cx="12192000" cy="5701004"/>
          </a:xfrm>
          <a:prstGeom prst="rect">
            <a:avLst/>
          </a:prstGeom>
        </p:spPr>
      </p:pic>
      <p:sp>
        <p:nvSpPr>
          <p:cNvPr id="9" name="标题">
            <a:extLst>
              <a:ext uri="{FF2B5EF4-FFF2-40B4-BE49-F238E27FC236}">
                <a16:creationId xmlns:a16="http://schemas.microsoft.com/office/drawing/2014/main" id="{FE18FCDB-6D20-450F-93E6-6CAA9CCB3BB5}"/>
              </a:ext>
            </a:extLst>
          </p:cNvPr>
          <p:cNvSpPr txBox="1"/>
          <p:nvPr userDrawn="1"/>
        </p:nvSpPr>
        <p:spPr>
          <a:xfrm>
            <a:off x="0" y="12700"/>
            <a:ext cx="12192000" cy="1077218"/>
          </a:xfrm>
          <a:prstGeom prst="rect">
            <a:avLst/>
          </a:prstGeom>
          <a:noFill/>
          <a:ln>
            <a:noFill/>
          </a:ln>
          <a:effectLst>
            <a:outerShdw blurRad="63500" dist="63500" dir="2700000" algn="tl" rotWithShape="0">
              <a:prstClr val="black">
                <a:alpha val="8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6200" spc="1000" baseline="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以鹅传鹅</a:t>
            </a:r>
          </a:p>
        </p:txBody>
      </p:sp>
    </p:spTree>
    <p:extLst>
      <p:ext uri="{BB962C8B-B14F-4D97-AF65-F5344CB8AC3E}">
        <p14:creationId xmlns:p14="http://schemas.microsoft.com/office/powerpoint/2010/main" val="164199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指认-PPT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卡面10">
            <a:extLst>
              <a:ext uri="{FF2B5EF4-FFF2-40B4-BE49-F238E27FC236}">
                <a16:creationId xmlns:a16="http://schemas.microsoft.com/office/drawing/2014/main" id="{61F4D090-7E6D-4C3C-BB88-1B57E015122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47280" y="4406400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" name="编号10">
            <a:extLst>
              <a:ext uri="{FF2B5EF4-FFF2-40B4-BE49-F238E27FC236}">
                <a16:creationId xmlns:a16="http://schemas.microsoft.com/office/drawing/2014/main" id="{18204911-107B-4166-83CF-3D51851406E2}"/>
              </a:ext>
            </a:extLst>
          </p:cNvPr>
          <p:cNvSpPr txBox="1"/>
          <p:nvPr userDrawn="1"/>
        </p:nvSpPr>
        <p:spPr>
          <a:xfrm>
            <a:off x="9947280" y="3972200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卡面09">
            <a:extLst>
              <a:ext uri="{FF2B5EF4-FFF2-40B4-BE49-F238E27FC236}">
                <a16:creationId xmlns:a16="http://schemas.microsoft.com/office/drawing/2014/main" id="{4FE39480-E0BE-4E5F-8F70-00E6B7AD69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595460" y="4406400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09</a:t>
            </a:r>
            <a:endParaRPr lang="zh-CN" altLang="en-US" dirty="0"/>
          </a:p>
        </p:txBody>
      </p:sp>
      <p:sp>
        <p:nvSpPr>
          <p:cNvPr id="34" name="编号09">
            <a:extLst>
              <a:ext uri="{FF2B5EF4-FFF2-40B4-BE49-F238E27FC236}">
                <a16:creationId xmlns:a16="http://schemas.microsoft.com/office/drawing/2014/main" id="{2E15B780-9B2D-423A-8DFD-C53A94D0FF90}"/>
              </a:ext>
            </a:extLst>
          </p:cNvPr>
          <p:cNvSpPr txBox="1"/>
          <p:nvPr userDrawn="1"/>
        </p:nvSpPr>
        <p:spPr>
          <a:xfrm>
            <a:off x="7595460" y="3972200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09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卡面08">
            <a:extLst>
              <a:ext uri="{FF2B5EF4-FFF2-40B4-BE49-F238E27FC236}">
                <a16:creationId xmlns:a16="http://schemas.microsoft.com/office/drawing/2014/main" id="{17CE58D0-0D65-43EC-83B8-719DBB8F2A1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43640" y="4406400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08</a:t>
            </a:r>
            <a:endParaRPr lang="zh-CN" altLang="en-US" dirty="0"/>
          </a:p>
        </p:txBody>
      </p:sp>
      <p:sp>
        <p:nvSpPr>
          <p:cNvPr id="35" name="编号08">
            <a:extLst>
              <a:ext uri="{FF2B5EF4-FFF2-40B4-BE49-F238E27FC236}">
                <a16:creationId xmlns:a16="http://schemas.microsoft.com/office/drawing/2014/main" id="{72D53E7F-394F-4F61-910C-ED5DC55702CA}"/>
              </a:ext>
            </a:extLst>
          </p:cNvPr>
          <p:cNvSpPr txBox="1"/>
          <p:nvPr userDrawn="1"/>
        </p:nvSpPr>
        <p:spPr>
          <a:xfrm>
            <a:off x="5243640" y="3972200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08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卡面07">
            <a:extLst>
              <a:ext uri="{FF2B5EF4-FFF2-40B4-BE49-F238E27FC236}">
                <a16:creationId xmlns:a16="http://schemas.microsoft.com/office/drawing/2014/main" id="{1D09359B-143D-4692-9FE9-0C94F657316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91820" y="4406400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07</a:t>
            </a:r>
            <a:endParaRPr lang="zh-CN" altLang="en-US" dirty="0"/>
          </a:p>
        </p:txBody>
      </p:sp>
      <p:sp>
        <p:nvSpPr>
          <p:cNvPr id="36" name="编号07">
            <a:extLst>
              <a:ext uri="{FF2B5EF4-FFF2-40B4-BE49-F238E27FC236}">
                <a16:creationId xmlns:a16="http://schemas.microsoft.com/office/drawing/2014/main" id="{56413C24-C527-4065-B268-8DE69CD033A9}"/>
              </a:ext>
            </a:extLst>
          </p:cNvPr>
          <p:cNvSpPr txBox="1"/>
          <p:nvPr userDrawn="1"/>
        </p:nvSpPr>
        <p:spPr>
          <a:xfrm>
            <a:off x="2891820" y="3972200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07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卡面06">
            <a:extLst>
              <a:ext uri="{FF2B5EF4-FFF2-40B4-BE49-F238E27FC236}">
                <a16:creationId xmlns:a16="http://schemas.microsoft.com/office/drawing/2014/main" id="{AE61F5E1-1129-4884-A700-7B43E5E50D9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0000" y="4406400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37" name="编号06">
            <a:extLst>
              <a:ext uri="{FF2B5EF4-FFF2-40B4-BE49-F238E27FC236}">
                <a16:creationId xmlns:a16="http://schemas.microsoft.com/office/drawing/2014/main" id="{E09152C3-C5A6-4E9C-85BE-DCA50C6929A5}"/>
              </a:ext>
            </a:extLst>
          </p:cNvPr>
          <p:cNvSpPr txBox="1"/>
          <p:nvPr userDrawn="1"/>
        </p:nvSpPr>
        <p:spPr>
          <a:xfrm>
            <a:off x="540000" y="3972200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06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卡面05">
            <a:extLst>
              <a:ext uri="{FF2B5EF4-FFF2-40B4-BE49-F238E27FC236}">
                <a16:creationId xmlns:a16="http://schemas.microsoft.com/office/drawing/2014/main" id="{0AB1C8C0-CE74-4140-8295-281BFC5231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47280" y="1569715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42" name="编号05">
            <a:extLst>
              <a:ext uri="{FF2B5EF4-FFF2-40B4-BE49-F238E27FC236}">
                <a16:creationId xmlns:a16="http://schemas.microsoft.com/office/drawing/2014/main" id="{50CACAFF-29EE-485A-80CB-F2F45F0E8688}"/>
              </a:ext>
            </a:extLst>
          </p:cNvPr>
          <p:cNvSpPr txBox="1"/>
          <p:nvPr userDrawn="1"/>
        </p:nvSpPr>
        <p:spPr>
          <a:xfrm>
            <a:off x="9947280" y="1127156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05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卡面04">
            <a:extLst>
              <a:ext uri="{FF2B5EF4-FFF2-40B4-BE49-F238E27FC236}">
                <a16:creationId xmlns:a16="http://schemas.microsoft.com/office/drawing/2014/main" id="{78548FA3-EFB3-4283-8389-BE4C04C770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95460" y="1569372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8" name="编号04">
            <a:extLst>
              <a:ext uri="{FF2B5EF4-FFF2-40B4-BE49-F238E27FC236}">
                <a16:creationId xmlns:a16="http://schemas.microsoft.com/office/drawing/2014/main" id="{538650B4-CE08-4652-99E8-DF9F31A4FE04}"/>
              </a:ext>
            </a:extLst>
          </p:cNvPr>
          <p:cNvSpPr txBox="1"/>
          <p:nvPr userDrawn="1"/>
        </p:nvSpPr>
        <p:spPr>
          <a:xfrm>
            <a:off x="7595460" y="1127156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卡面03">
            <a:extLst>
              <a:ext uri="{FF2B5EF4-FFF2-40B4-BE49-F238E27FC236}">
                <a16:creationId xmlns:a16="http://schemas.microsoft.com/office/drawing/2014/main" id="{6E55D3AB-BEC7-4560-8F8C-EC23FE38D41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43640" y="1569372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9" name="编号03">
            <a:extLst>
              <a:ext uri="{FF2B5EF4-FFF2-40B4-BE49-F238E27FC236}">
                <a16:creationId xmlns:a16="http://schemas.microsoft.com/office/drawing/2014/main" id="{E8745201-4298-4FC5-A9B9-D767B5C47D67}"/>
              </a:ext>
            </a:extLst>
          </p:cNvPr>
          <p:cNvSpPr txBox="1"/>
          <p:nvPr userDrawn="1"/>
        </p:nvSpPr>
        <p:spPr>
          <a:xfrm>
            <a:off x="5243640" y="1127156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卡面02">
            <a:extLst>
              <a:ext uri="{FF2B5EF4-FFF2-40B4-BE49-F238E27FC236}">
                <a16:creationId xmlns:a16="http://schemas.microsoft.com/office/drawing/2014/main" id="{3CCE88E8-9DD6-4F76-AB6B-646F1DE022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91820" y="1569715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0" name="编号02">
            <a:extLst>
              <a:ext uri="{FF2B5EF4-FFF2-40B4-BE49-F238E27FC236}">
                <a16:creationId xmlns:a16="http://schemas.microsoft.com/office/drawing/2014/main" id="{CB4BE618-020D-4A17-9339-1280B3C6EE95}"/>
              </a:ext>
            </a:extLst>
          </p:cNvPr>
          <p:cNvSpPr txBox="1"/>
          <p:nvPr userDrawn="1"/>
        </p:nvSpPr>
        <p:spPr>
          <a:xfrm>
            <a:off x="2891820" y="1127156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卡面01">
            <a:extLst>
              <a:ext uri="{FF2B5EF4-FFF2-40B4-BE49-F238E27FC236}">
                <a16:creationId xmlns:a16="http://schemas.microsoft.com/office/drawing/2014/main" id="{7777E124-706D-4AA1-ABC1-1DEE8306C15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0000" y="1569372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1" name="编号01">
            <a:extLst>
              <a:ext uri="{FF2B5EF4-FFF2-40B4-BE49-F238E27FC236}">
                <a16:creationId xmlns:a16="http://schemas.microsoft.com/office/drawing/2014/main" id="{973C0AED-F985-48C7-9D0A-D95165DB200F}"/>
              </a:ext>
            </a:extLst>
          </p:cNvPr>
          <p:cNvSpPr txBox="1"/>
          <p:nvPr userDrawn="1"/>
        </p:nvSpPr>
        <p:spPr>
          <a:xfrm>
            <a:off x="540000" y="1127156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">
            <a:extLst>
              <a:ext uri="{FF2B5EF4-FFF2-40B4-BE49-F238E27FC236}">
                <a16:creationId xmlns:a16="http://schemas.microsoft.com/office/drawing/2014/main" id="{FE18FCDB-6D20-450F-93E6-6CAA9CCB3BB5}"/>
              </a:ext>
            </a:extLst>
          </p:cNvPr>
          <p:cNvSpPr txBox="1"/>
          <p:nvPr userDrawn="1"/>
        </p:nvSpPr>
        <p:spPr>
          <a:xfrm>
            <a:off x="0" y="12700"/>
            <a:ext cx="12192000" cy="1077218"/>
          </a:xfrm>
          <a:prstGeom prst="rect">
            <a:avLst/>
          </a:prstGeom>
          <a:noFill/>
          <a:ln>
            <a:noFill/>
          </a:ln>
          <a:effectLst>
            <a:outerShdw blurRad="63500" dist="63500" dir="2700000" algn="tl" rotWithShape="0">
              <a:prstClr val="black">
                <a:alpha val="8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6200" spc="0" baseline="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指认凶手鹅与受害鹅</a:t>
            </a:r>
          </a:p>
        </p:txBody>
      </p:sp>
      <p:sp>
        <p:nvSpPr>
          <p:cNvPr id="43" name="身份10">
            <a:extLst>
              <a:ext uri="{FF2B5EF4-FFF2-40B4-BE49-F238E27FC236}">
                <a16:creationId xmlns:a16="http://schemas.microsoft.com/office/drawing/2014/main" id="{987FA9BF-D7E1-4B66-B682-03DD9FE566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036180" y="5933900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3" name="身份09">
            <a:extLst>
              <a:ext uri="{FF2B5EF4-FFF2-40B4-BE49-F238E27FC236}">
                <a16:creationId xmlns:a16="http://schemas.microsoft.com/office/drawing/2014/main" id="{1EAF9E6E-752A-4E21-B85C-47ADA2374AC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684360" y="5933900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09</a:t>
            </a:r>
            <a:endParaRPr lang="zh-CN" altLang="en-US" dirty="0"/>
          </a:p>
        </p:txBody>
      </p:sp>
      <p:sp>
        <p:nvSpPr>
          <p:cNvPr id="32" name="身份08">
            <a:extLst>
              <a:ext uri="{FF2B5EF4-FFF2-40B4-BE49-F238E27FC236}">
                <a16:creationId xmlns:a16="http://schemas.microsoft.com/office/drawing/2014/main" id="{D5401B68-D49D-4423-A216-584240FEA48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32540" y="5933900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08</a:t>
            </a:r>
            <a:endParaRPr lang="zh-CN" altLang="en-US" dirty="0"/>
          </a:p>
        </p:txBody>
      </p:sp>
      <p:sp>
        <p:nvSpPr>
          <p:cNvPr id="31" name="身份07">
            <a:extLst>
              <a:ext uri="{FF2B5EF4-FFF2-40B4-BE49-F238E27FC236}">
                <a16:creationId xmlns:a16="http://schemas.microsoft.com/office/drawing/2014/main" id="{CFF8D14A-3DA1-41B6-A39A-4E4C3558F66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80720" y="5933900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07</a:t>
            </a:r>
            <a:endParaRPr lang="zh-CN" altLang="en-US" dirty="0"/>
          </a:p>
        </p:txBody>
      </p:sp>
      <p:sp>
        <p:nvSpPr>
          <p:cNvPr id="30" name="身份06">
            <a:extLst>
              <a:ext uri="{FF2B5EF4-FFF2-40B4-BE49-F238E27FC236}">
                <a16:creationId xmlns:a16="http://schemas.microsoft.com/office/drawing/2014/main" id="{C82B8A82-9FA7-4731-B5D5-4D26346056F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8900" y="5933900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29" name="身份05">
            <a:extLst>
              <a:ext uri="{FF2B5EF4-FFF2-40B4-BE49-F238E27FC236}">
                <a16:creationId xmlns:a16="http://schemas.microsoft.com/office/drawing/2014/main" id="{9EEFFD13-A9CB-41C5-B1E5-8688B71B3EC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036180" y="3097215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28" name="身份04">
            <a:extLst>
              <a:ext uri="{FF2B5EF4-FFF2-40B4-BE49-F238E27FC236}">
                <a16:creationId xmlns:a16="http://schemas.microsoft.com/office/drawing/2014/main" id="{8E9F3886-0EC7-43F7-9320-7444CAD9F44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684360" y="3096872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7" name="身份03">
            <a:extLst>
              <a:ext uri="{FF2B5EF4-FFF2-40B4-BE49-F238E27FC236}">
                <a16:creationId xmlns:a16="http://schemas.microsoft.com/office/drawing/2014/main" id="{42FC7B93-A33F-4867-8DDA-31A3C58BE1E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332540" y="3096872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6" name="身份02">
            <a:extLst>
              <a:ext uri="{FF2B5EF4-FFF2-40B4-BE49-F238E27FC236}">
                <a16:creationId xmlns:a16="http://schemas.microsoft.com/office/drawing/2014/main" id="{FB19E6E8-4529-4EBF-B1EB-30EA91E362D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80720" y="3097215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身份01">
            <a:extLst>
              <a:ext uri="{FF2B5EF4-FFF2-40B4-BE49-F238E27FC236}">
                <a16:creationId xmlns:a16="http://schemas.microsoft.com/office/drawing/2014/main" id="{5732D291-F757-4E81-BC98-45ACFB83FE7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8900" y="3096872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72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4" grpId="0"/>
      <p:bldP spid="52" grpId="0"/>
      <p:bldP spid="34" grpId="0"/>
      <p:bldP spid="51" grpId="0"/>
      <p:bldP spid="35" grpId="0"/>
      <p:bldP spid="50" grpId="0"/>
      <p:bldP spid="36" grpId="0"/>
      <p:bldP spid="49" grpId="0"/>
      <p:bldP spid="37" grpId="0"/>
      <p:bldP spid="48" grpId="0"/>
      <p:bldP spid="42" grpId="0"/>
      <p:bldP spid="47" grpId="0"/>
      <p:bldP spid="38" grpId="0"/>
      <p:bldP spid="46" grpId="0"/>
      <p:bldP spid="39" grpId="0"/>
      <p:bldP spid="45" grpId="0"/>
      <p:bldP spid="40" grpId="0"/>
      <p:bldP spid="44" grpId="0"/>
      <p:bldP spid="41" grpId="0"/>
      <p:bldP spid="43" grpId="0"/>
      <p:bldP spid="33" grpId="0"/>
      <p:bldP spid="32" grpId="0"/>
      <p:bldP spid="31" grpId="0"/>
      <p:bldP spid="30" grpId="0"/>
      <p:bldP spid="29" grpId="0"/>
      <p:bldP spid="28" grpId="0"/>
      <p:bldP spid="27" grpId="0"/>
      <p:bldP spid="26" grpId="0"/>
      <p:bldP spid="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传">
    <p:bg>
      <p:bgPr>
        <a:blipFill dpi="0" rotWithShape="1">
          <a:blip r:embed="rId2">
            <a:alphaModFix amt="2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>
            <a:extLst>
              <a:ext uri="{FF2B5EF4-FFF2-40B4-BE49-F238E27FC236}">
                <a16:creationId xmlns:a16="http://schemas.microsoft.com/office/drawing/2014/main" id="{39663B21-0441-44D0-981B-CCB449A6D4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0"/>
            <a:ext cx="6400800" cy="3600450"/>
          </a:xfrm>
          <a:prstGeom prst="rect">
            <a:avLst/>
          </a:prstGeom>
        </p:spPr>
      </p:pic>
      <p:sp>
        <p:nvSpPr>
          <p:cNvPr id="3" name="桌游宣传文案">
            <a:extLst>
              <a:ext uri="{FF2B5EF4-FFF2-40B4-BE49-F238E27FC236}">
                <a16:creationId xmlns:a16="http://schemas.microsoft.com/office/drawing/2014/main" id="{B79B4E23-F618-4CBD-A0B9-9C41D99FC9F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59834" y="2301240"/>
            <a:ext cx="6400799" cy="455676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dirty="0"/>
              <a:t>老智的桌游区千字宣传小作文</a:t>
            </a:r>
          </a:p>
        </p:txBody>
      </p:sp>
    </p:spTree>
    <p:extLst>
      <p:ext uri="{BB962C8B-B14F-4D97-AF65-F5344CB8AC3E}">
        <p14:creationId xmlns:p14="http://schemas.microsoft.com/office/powerpoint/2010/main" val="271505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击-视频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卡面2">
            <a:extLst>
              <a:ext uri="{FF2B5EF4-FFF2-40B4-BE49-F238E27FC236}">
                <a16:creationId xmlns:a16="http://schemas.microsoft.com/office/drawing/2014/main" id="{BC9AE990-A5AC-40D6-BD45-96924E6DB5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36000" y="1728788"/>
            <a:ext cx="2437200" cy="3400425"/>
          </a:xfrm>
          <a:prstGeom prst="rect">
            <a:avLst/>
          </a:prstGeom>
          <a:effectLst>
            <a:outerShdw blurRad="76200" dist="762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/>
          <a:p>
            <a:r>
              <a:rPr lang="zh-CN" altLang="en-US" dirty="0"/>
              <a:t>卡面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卡面1">
            <a:extLst>
              <a:ext uri="{FF2B5EF4-FFF2-40B4-BE49-F238E27FC236}">
                <a16:creationId xmlns:a16="http://schemas.microsoft.com/office/drawing/2014/main" id="{C734E5BD-50DC-4D2D-B746-AB50EE020E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8800" y="1728788"/>
            <a:ext cx="2437200" cy="3400425"/>
          </a:xfrm>
          <a:prstGeom prst="rect">
            <a:avLst/>
          </a:prstGeom>
          <a:effectLst>
            <a:outerShdw blurRad="76200" dist="762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/>
          <a:p>
            <a:r>
              <a:rPr lang="zh-CN" altLang="en-US" dirty="0"/>
              <a:t>卡面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0" name="卡背2" hidden="1">
            <a:extLst>
              <a:ext uri="{FF2B5EF4-FFF2-40B4-BE49-F238E27FC236}">
                <a16:creationId xmlns:a16="http://schemas.microsoft.com/office/drawing/2014/main" id="{B7962729-14F9-4393-8DF6-FA77EEDAA4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00" y="1728788"/>
            <a:ext cx="2438400" cy="3400425"/>
          </a:xfrm>
          <a:prstGeom prst="rect">
            <a:avLst/>
          </a:prstGeom>
          <a:effectLst>
            <a:outerShdw blurRad="76200" dist="762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2" name="卡背1" hidden="1">
            <a:extLst>
              <a:ext uri="{FF2B5EF4-FFF2-40B4-BE49-F238E27FC236}">
                <a16:creationId xmlns:a16="http://schemas.microsoft.com/office/drawing/2014/main" id="{879B28B0-F0D0-4985-BD7F-E342A49A7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00" y="1728788"/>
            <a:ext cx="2438400" cy="3400425"/>
          </a:xfrm>
          <a:prstGeom prst="rect">
            <a:avLst/>
          </a:prstGeom>
          <a:effectLst>
            <a:outerShdw blurRad="76200" dist="762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9" name="标题">
            <a:extLst>
              <a:ext uri="{FF2B5EF4-FFF2-40B4-BE49-F238E27FC236}">
                <a16:creationId xmlns:a16="http://schemas.microsoft.com/office/drawing/2014/main" id="{FE18FCDB-6D20-450F-93E6-6CAA9CCB3BB5}"/>
              </a:ext>
            </a:extLst>
          </p:cNvPr>
          <p:cNvSpPr txBox="1"/>
          <p:nvPr userDrawn="1"/>
        </p:nvSpPr>
        <p:spPr>
          <a:xfrm>
            <a:off x="0" y="12700"/>
            <a:ext cx="12192000" cy="1077218"/>
          </a:xfrm>
          <a:prstGeom prst="rect">
            <a:avLst/>
          </a:prstGeom>
          <a:noFill/>
          <a:ln>
            <a:noFill/>
          </a:ln>
          <a:effectLst>
            <a:outerShdw blurRad="63500" dist="63500" dir="2700000" algn="tl" rotWithShape="0">
              <a:prstClr val="black">
                <a:alpha val="8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6200" spc="1000" baseline="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目击案情</a:t>
            </a:r>
          </a:p>
        </p:txBody>
      </p:sp>
      <p:grpSp>
        <p:nvGrpSpPr>
          <p:cNvPr id="4" name="凶手鹅">
            <a:extLst>
              <a:ext uri="{FF2B5EF4-FFF2-40B4-BE49-F238E27FC236}">
                <a16:creationId xmlns:a16="http://schemas.microsoft.com/office/drawing/2014/main" id="{2C3088CB-5811-4EA3-9AEC-42168DB2855E}"/>
              </a:ext>
            </a:extLst>
          </p:cNvPr>
          <p:cNvGrpSpPr/>
          <p:nvPr userDrawn="1"/>
        </p:nvGrpSpPr>
        <p:grpSpPr>
          <a:xfrm>
            <a:off x="2108626" y="5220000"/>
            <a:ext cx="2657548" cy="762003"/>
            <a:chOff x="1998451" y="5216879"/>
            <a:chExt cx="2657548" cy="762003"/>
          </a:xfrm>
          <a:effectLst>
            <a:outerShdw blurRad="76200" dist="76200" dir="2700000" algn="tl" rotWithShape="0">
              <a:prstClr val="black">
                <a:alpha val="80000"/>
              </a:prstClr>
            </a:outerShdw>
          </a:effectLst>
        </p:grpSpPr>
        <p:sp>
          <p:nvSpPr>
            <p:cNvPr id="18" name="文本">
              <a:extLst>
                <a:ext uri="{FF2B5EF4-FFF2-40B4-BE49-F238E27FC236}">
                  <a16:creationId xmlns:a16="http://schemas.microsoft.com/office/drawing/2014/main" id="{C50DB10F-5AAA-4D57-83A7-34397F770A96}"/>
                </a:ext>
              </a:extLst>
            </p:cNvPr>
            <p:cNvSpPr txBox="1"/>
            <p:nvPr userDrawn="1"/>
          </p:nvSpPr>
          <p:spPr>
            <a:xfrm>
              <a:off x="2760453" y="5216879"/>
              <a:ext cx="1895546" cy="762003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chemeClr val="bg1"/>
                  </a:solidFill>
                  <a:effectLst/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凶手鹅</a:t>
              </a:r>
            </a:p>
          </p:txBody>
        </p:sp>
        <p:pic>
          <p:nvPicPr>
            <p:cNvPr id="3" name="图标">
              <a:extLst>
                <a:ext uri="{FF2B5EF4-FFF2-40B4-BE49-F238E27FC236}">
                  <a16:creationId xmlns:a16="http://schemas.microsoft.com/office/drawing/2014/main" id="{229C25A5-B467-47F0-BE38-17F438F214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8451" y="5216879"/>
              <a:ext cx="762002" cy="762002"/>
            </a:xfrm>
            <a:prstGeom prst="rect">
              <a:avLst/>
            </a:prstGeom>
          </p:spPr>
        </p:pic>
      </p:grpSp>
      <p:grpSp>
        <p:nvGrpSpPr>
          <p:cNvPr id="13" name="受害鹅">
            <a:extLst>
              <a:ext uri="{FF2B5EF4-FFF2-40B4-BE49-F238E27FC236}">
                <a16:creationId xmlns:a16="http://schemas.microsoft.com/office/drawing/2014/main" id="{E06AA7F8-35B8-44DD-BC09-F7437B663B67}"/>
              </a:ext>
            </a:extLst>
          </p:cNvPr>
          <p:cNvGrpSpPr/>
          <p:nvPr userDrawn="1"/>
        </p:nvGrpSpPr>
        <p:grpSpPr>
          <a:xfrm>
            <a:off x="7425826" y="5220000"/>
            <a:ext cx="2657548" cy="762003"/>
            <a:chOff x="1998451" y="5216879"/>
            <a:chExt cx="2657548" cy="762003"/>
          </a:xfrm>
          <a:effectLst>
            <a:outerShdw blurRad="76200" dist="76200" dir="2700000" algn="ctr" rotWithShape="0">
              <a:srgbClr val="000000">
                <a:alpha val="80000"/>
              </a:srgbClr>
            </a:outerShdw>
          </a:effectLst>
        </p:grpSpPr>
        <p:sp>
          <p:nvSpPr>
            <p:cNvPr id="14" name="文本">
              <a:extLst>
                <a:ext uri="{FF2B5EF4-FFF2-40B4-BE49-F238E27FC236}">
                  <a16:creationId xmlns:a16="http://schemas.microsoft.com/office/drawing/2014/main" id="{6B763C58-8C6A-4C3D-8D2A-3A12BF793B40}"/>
                </a:ext>
              </a:extLst>
            </p:cNvPr>
            <p:cNvSpPr txBox="1"/>
            <p:nvPr userDrawn="1"/>
          </p:nvSpPr>
          <p:spPr>
            <a:xfrm>
              <a:off x="2760453" y="5216879"/>
              <a:ext cx="1895546" cy="762003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受害鹅</a:t>
              </a:r>
            </a:p>
          </p:txBody>
        </p:sp>
        <p:pic>
          <p:nvPicPr>
            <p:cNvPr id="16" name="图标">
              <a:extLst>
                <a:ext uri="{FF2B5EF4-FFF2-40B4-BE49-F238E27FC236}">
                  <a16:creationId xmlns:a16="http://schemas.microsoft.com/office/drawing/2014/main" id="{E408757B-484F-4797-BF65-5C137C359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98451" y="5216879"/>
              <a:ext cx="762002" cy="762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22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7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指认-视频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卡面10">
            <a:extLst>
              <a:ext uri="{FF2B5EF4-FFF2-40B4-BE49-F238E27FC236}">
                <a16:creationId xmlns:a16="http://schemas.microsoft.com/office/drawing/2014/main" id="{61F4D090-7E6D-4C3C-BB88-1B57E015122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47280" y="4406400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" name="编号10">
            <a:extLst>
              <a:ext uri="{FF2B5EF4-FFF2-40B4-BE49-F238E27FC236}">
                <a16:creationId xmlns:a16="http://schemas.microsoft.com/office/drawing/2014/main" id="{18204911-107B-4166-83CF-3D51851406E2}"/>
              </a:ext>
            </a:extLst>
          </p:cNvPr>
          <p:cNvSpPr txBox="1"/>
          <p:nvPr userDrawn="1"/>
        </p:nvSpPr>
        <p:spPr>
          <a:xfrm>
            <a:off x="9947280" y="3972200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卡面09">
            <a:extLst>
              <a:ext uri="{FF2B5EF4-FFF2-40B4-BE49-F238E27FC236}">
                <a16:creationId xmlns:a16="http://schemas.microsoft.com/office/drawing/2014/main" id="{4FE39480-E0BE-4E5F-8F70-00E6B7AD69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595460" y="4406400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09</a:t>
            </a:r>
            <a:endParaRPr lang="zh-CN" altLang="en-US" dirty="0"/>
          </a:p>
        </p:txBody>
      </p:sp>
      <p:sp>
        <p:nvSpPr>
          <p:cNvPr id="34" name="编号09">
            <a:extLst>
              <a:ext uri="{FF2B5EF4-FFF2-40B4-BE49-F238E27FC236}">
                <a16:creationId xmlns:a16="http://schemas.microsoft.com/office/drawing/2014/main" id="{2E15B780-9B2D-423A-8DFD-C53A94D0FF90}"/>
              </a:ext>
            </a:extLst>
          </p:cNvPr>
          <p:cNvSpPr txBox="1"/>
          <p:nvPr userDrawn="1"/>
        </p:nvSpPr>
        <p:spPr>
          <a:xfrm>
            <a:off x="7595460" y="3972200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09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卡面08">
            <a:extLst>
              <a:ext uri="{FF2B5EF4-FFF2-40B4-BE49-F238E27FC236}">
                <a16:creationId xmlns:a16="http://schemas.microsoft.com/office/drawing/2014/main" id="{17CE58D0-0D65-43EC-83B8-719DBB8F2A1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43640" y="4406400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08</a:t>
            </a:r>
            <a:endParaRPr lang="zh-CN" altLang="en-US" dirty="0"/>
          </a:p>
        </p:txBody>
      </p:sp>
      <p:sp>
        <p:nvSpPr>
          <p:cNvPr id="35" name="编号08">
            <a:extLst>
              <a:ext uri="{FF2B5EF4-FFF2-40B4-BE49-F238E27FC236}">
                <a16:creationId xmlns:a16="http://schemas.microsoft.com/office/drawing/2014/main" id="{72D53E7F-394F-4F61-910C-ED5DC55702CA}"/>
              </a:ext>
            </a:extLst>
          </p:cNvPr>
          <p:cNvSpPr txBox="1"/>
          <p:nvPr userDrawn="1"/>
        </p:nvSpPr>
        <p:spPr>
          <a:xfrm>
            <a:off x="5243640" y="3972200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08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卡面07">
            <a:extLst>
              <a:ext uri="{FF2B5EF4-FFF2-40B4-BE49-F238E27FC236}">
                <a16:creationId xmlns:a16="http://schemas.microsoft.com/office/drawing/2014/main" id="{1D09359B-143D-4692-9FE9-0C94F657316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91820" y="4406400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07</a:t>
            </a:r>
            <a:endParaRPr lang="zh-CN" altLang="en-US" dirty="0"/>
          </a:p>
        </p:txBody>
      </p:sp>
      <p:sp>
        <p:nvSpPr>
          <p:cNvPr id="36" name="编号07">
            <a:extLst>
              <a:ext uri="{FF2B5EF4-FFF2-40B4-BE49-F238E27FC236}">
                <a16:creationId xmlns:a16="http://schemas.microsoft.com/office/drawing/2014/main" id="{56413C24-C527-4065-B268-8DE69CD033A9}"/>
              </a:ext>
            </a:extLst>
          </p:cNvPr>
          <p:cNvSpPr txBox="1"/>
          <p:nvPr userDrawn="1"/>
        </p:nvSpPr>
        <p:spPr>
          <a:xfrm>
            <a:off x="2891820" y="3972200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07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卡面06">
            <a:extLst>
              <a:ext uri="{FF2B5EF4-FFF2-40B4-BE49-F238E27FC236}">
                <a16:creationId xmlns:a16="http://schemas.microsoft.com/office/drawing/2014/main" id="{AE61F5E1-1129-4884-A700-7B43E5E50D9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0000" y="4406400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37" name="编号06">
            <a:extLst>
              <a:ext uri="{FF2B5EF4-FFF2-40B4-BE49-F238E27FC236}">
                <a16:creationId xmlns:a16="http://schemas.microsoft.com/office/drawing/2014/main" id="{E09152C3-C5A6-4E9C-85BE-DCA50C6929A5}"/>
              </a:ext>
            </a:extLst>
          </p:cNvPr>
          <p:cNvSpPr txBox="1"/>
          <p:nvPr userDrawn="1"/>
        </p:nvSpPr>
        <p:spPr>
          <a:xfrm>
            <a:off x="540000" y="3972200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06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卡面05">
            <a:extLst>
              <a:ext uri="{FF2B5EF4-FFF2-40B4-BE49-F238E27FC236}">
                <a16:creationId xmlns:a16="http://schemas.microsoft.com/office/drawing/2014/main" id="{0AB1C8C0-CE74-4140-8295-281BFC5231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47280" y="1569715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42" name="编号05">
            <a:extLst>
              <a:ext uri="{FF2B5EF4-FFF2-40B4-BE49-F238E27FC236}">
                <a16:creationId xmlns:a16="http://schemas.microsoft.com/office/drawing/2014/main" id="{50CACAFF-29EE-485A-80CB-F2F45F0E8688}"/>
              </a:ext>
            </a:extLst>
          </p:cNvPr>
          <p:cNvSpPr txBox="1"/>
          <p:nvPr userDrawn="1"/>
        </p:nvSpPr>
        <p:spPr>
          <a:xfrm>
            <a:off x="9947280" y="1127156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05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卡面04">
            <a:extLst>
              <a:ext uri="{FF2B5EF4-FFF2-40B4-BE49-F238E27FC236}">
                <a16:creationId xmlns:a16="http://schemas.microsoft.com/office/drawing/2014/main" id="{78548FA3-EFB3-4283-8389-BE4C04C770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95460" y="1569372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8" name="编号04">
            <a:extLst>
              <a:ext uri="{FF2B5EF4-FFF2-40B4-BE49-F238E27FC236}">
                <a16:creationId xmlns:a16="http://schemas.microsoft.com/office/drawing/2014/main" id="{538650B4-CE08-4652-99E8-DF9F31A4FE04}"/>
              </a:ext>
            </a:extLst>
          </p:cNvPr>
          <p:cNvSpPr txBox="1"/>
          <p:nvPr userDrawn="1"/>
        </p:nvSpPr>
        <p:spPr>
          <a:xfrm>
            <a:off x="7595460" y="1127156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卡面03">
            <a:extLst>
              <a:ext uri="{FF2B5EF4-FFF2-40B4-BE49-F238E27FC236}">
                <a16:creationId xmlns:a16="http://schemas.microsoft.com/office/drawing/2014/main" id="{6E55D3AB-BEC7-4560-8F8C-EC23FE38D41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43640" y="1569372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9" name="编号03">
            <a:extLst>
              <a:ext uri="{FF2B5EF4-FFF2-40B4-BE49-F238E27FC236}">
                <a16:creationId xmlns:a16="http://schemas.microsoft.com/office/drawing/2014/main" id="{E8745201-4298-4FC5-A9B9-D767B5C47D67}"/>
              </a:ext>
            </a:extLst>
          </p:cNvPr>
          <p:cNvSpPr txBox="1"/>
          <p:nvPr userDrawn="1"/>
        </p:nvSpPr>
        <p:spPr>
          <a:xfrm>
            <a:off x="5243640" y="1127156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卡面02">
            <a:extLst>
              <a:ext uri="{FF2B5EF4-FFF2-40B4-BE49-F238E27FC236}">
                <a16:creationId xmlns:a16="http://schemas.microsoft.com/office/drawing/2014/main" id="{3CCE88E8-9DD6-4F76-AB6B-646F1DE022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91820" y="1569715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0" name="编号02">
            <a:extLst>
              <a:ext uri="{FF2B5EF4-FFF2-40B4-BE49-F238E27FC236}">
                <a16:creationId xmlns:a16="http://schemas.microsoft.com/office/drawing/2014/main" id="{CB4BE618-020D-4A17-9339-1280B3C6EE95}"/>
              </a:ext>
            </a:extLst>
          </p:cNvPr>
          <p:cNvSpPr txBox="1"/>
          <p:nvPr userDrawn="1"/>
        </p:nvSpPr>
        <p:spPr>
          <a:xfrm>
            <a:off x="2891820" y="1127156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卡面01">
            <a:extLst>
              <a:ext uri="{FF2B5EF4-FFF2-40B4-BE49-F238E27FC236}">
                <a16:creationId xmlns:a16="http://schemas.microsoft.com/office/drawing/2014/main" id="{7777E124-706D-4AA1-ABC1-1DEE8306C15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0000" y="1569372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1" name="编号01">
            <a:extLst>
              <a:ext uri="{FF2B5EF4-FFF2-40B4-BE49-F238E27FC236}">
                <a16:creationId xmlns:a16="http://schemas.microsoft.com/office/drawing/2014/main" id="{973C0AED-F985-48C7-9D0A-D95165DB200F}"/>
              </a:ext>
            </a:extLst>
          </p:cNvPr>
          <p:cNvSpPr txBox="1"/>
          <p:nvPr userDrawn="1"/>
        </p:nvSpPr>
        <p:spPr>
          <a:xfrm>
            <a:off x="540000" y="1127156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">
            <a:extLst>
              <a:ext uri="{FF2B5EF4-FFF2-40B4-BE49-F238E27FC236}">
                <a16:creationId xmlns:a16="http://schemas.microsoft.com/office/drawing/2014/main" id="{FE18FCDB-6D20-450F-93E6-6CAA9CCB3BB5}"/>
              </a:ext>
            </a:extLst>
          </p:cNvPr>
          <p:cNvSpPr txBox="1"/>
          <p:nvPr userDrawn="1"/>
        </p:nvSpPr>
        <p:spPr>
          <a:xfrm>
            <a:off x="0" y="12700"/>
            <a:ext cx="12192000" cy="1077218"/>
          </a:xfrm>
          <a:prstGeom prst="rect">
            <a:avLst/>
          </a:prstGeom>
          <a:noFill/>
          <a:ln>
            <a:noFill/>
          </a:ln>
          <a:effectLst>
            <a:outerShdw blurRad="63500" dist="63500" dir="2700000" algn="tl" rotWithShape="0">
              <a:prstClr val="black">
                <a:alpha val="8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6200" spc="0" baseline="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指认凶手鹅与受害鹅</a:t>
            </a:r>
          </a:p>
        </p:txBody>
      </p:sp>
      <p:sp>
        <p:nvSpPr>
          <p:cNvPr id="43" name="身份10">
            <a:extLst>
              <a:ext uri="{FF2B5EF4-FFF2-40B4-BE49-F238E27FC236}">
                <a16:creationId xmlns:a16="http://schemas.microsoft.com/office/drawing/2014/main" id="{987FA9BF-D7E1-4B66-B682-03DD9FE566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036180" y="-917069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3" name="身份09">
            <a:extLst>
              <a:ext uri="{FF2B5EF4-FFF2-40B4-BE49-F238E27FC236}">
                <a16:creationId xmlns:a16="http://schemas.microsoft.com/office/drawing/2014/main" id="{1EAF9E6E-752A-4E21-B85C-47ADA2374AC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684360" y="-917069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09</a:t>
            </a:r>
            <a:endParaRPr lang="zh-CN" altLang="en-US" dirty="0"/>
          </a:p>
        </p:txBody>
      </p:sp>
      <p:sp>
        <p:nvSpPr>
          <p:cNvPr id="32" name="身份08">
            <a:extLst>
              <a:ext uri="{FF2B5EF4-FFF2-40B4-BE49-F238E27FC236}">
                <a16:creationId xmlns:a16="http://schemas.microsoft.com/office/drawing/2014/main" id="{D5401B68-D49D-4423-A216-584240FEA48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32540" y="-917069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08</a:t>
            </a:r>
            <a:endParaRPr lang="zh-CN" altLang="en-US" dirty="0"/>
          </a:p>
        </p:txBody>
      </p:sp>
      <p:sp>
        <p:nvSpPr>
          <p:cNvPr id="31" name="身份07">
            <a:extLst>
              <a:ext uri="{FF2B5EF4-FFF2-40B4-BE49-F238E27FC236}">
                <a16:creationId xmlns:a16="http://schemas.microsoft.com/office/drawing/2014/main" id="{CFF8D14A-3DA1-41B6-A39A-4E4C3558F66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80720" y="-917069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07</a:t>
            </a:r>
            <a:endParaRPr lang="zh-CN" altLang="en-US" dirty="0"/>
          </a:p>
        </p:txBody>
      </p:sp>
      <p:sp>
        <p:nvSpPr>
          <p:cNvPr id="30" name="身份06">
            <a:extLst>
              <a:ext uri="{FF2B5EF4-FFF2-40B4-BE49-F238E27FC236}">
                <a16:creationId xmlns:a16="http://schemas.microsoft.com/office/drawing/2014/main" id="{C82B8A82-9FA7-4731-B5D5-4D26346056F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8900" y="-917069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29" name="身份05">
            <a:extLst>
              <a:ext uri="{FF2B5EF4-FFF2-40B4-BE49-F238E27FC236}">
                <a16:creationId xmlns:a16="http://schemas.microsoft.com/office/drawing/2014/main" id="{9EEFFD13-A9CB-41C5-B1E5-8688B71B3EC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036180" y="-3753754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28" name="身份04">
            <a:extLst>
              <a:ext uri="{FF2B5EF4-FFF2-40B4-BE49-F238E27FC236}">
                <a16:creationId xmlns:a16="http://schemas.microsoft.com/office/drawing/2014/main" id="{8E9F3886-0EC7-43F7-9320-7444CAD9F44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684360" y="-3754097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7" name="身份03">
            <a:extLst>
              <a:ext uri="{FF2B5EF4-FFF2-40B4-BE49-F238E27FC236}">
                <a16:creationId xmlns:a16="http://schemas.microsoft.com/office/drawing/2014/main" id="{42FC7B93-A33F-4867-8DDA-31A3C58BE1E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332540" y="-3754097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6" name="身份02">
            <a:extLst>
              <a:ext uri="{FF2B5EF4-FFF2-40B4-BE49-F238E27FC236}">
                <a16:creationId xmlns:a16="http://schemas.microsoft.com/office/drawing/2014/main" id="{FB19E6E8-4529-4EBF-B1EB-30EA91E362D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80720" y="-3753754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身份01">
            <a:extLst>
              <a:ext uri="{FF2B5EF4-FFF2-40B4-BE49-F238E27FC236}">
                <a16:creationId xmlns:a16="http://schemas.microsoft.com/office/drawing/2014/main" id="{5732D291-F757-4E81-BC98-45ACFB83FE7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8900" y="-3754097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66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4" grpId="0"/>
      <p:bldP spid="52" grpId="0"/>
      <p:bldP spid="34" grpId="0"/>
      <p:bldP spid="51" grpId="0"/>
      <p:bldP spid="35" grpId="0"/>
      <p:bldP spid="50" grpId="0"/>
      <p:bldP spid="36" grpId="0"/>
      <p:bldP spid="49" grpId="0"/>
      <p:bldP spid="37" grpId="0"/>
      <p:bldP spid="48" grpId="0"/>
      <p:bldP spid="42" grpId="0"/>
      <p:bldP spid="47" grpId="0"/>
      <p:bldP spid="38" grpId="0"/>
      <p:bldP spid="46" grpId="0"/>
      <p:bldP spid="39" grpId="0"/>
      <p:bldP spid="45" grpId="0"/>
      <p:bldP spid="40" grpId="0"/>
      <p:bldP spid="44" grpId="0"/>
      <p:bldP spid="4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指认-视频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卡面10">
            <a:extLst>
              <a:ext uri="{FF2B5EF4-FFF2-40B4-BE49-F238E27FC236}">
                <a16:creationId xmlns:a16="http://schemas.microsoft.com/office/drawing/2014/main" id="{61F4D090-7E6D-4C3C-BB88-1B57E015122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47280" y="4406400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" name="编号10">
            <a:extLst>
              <a:ext uri="{FF2B5EF4-FFF2-40B4-BE49-F238E27FC236}">
                <a16:creationId xmlns:a16="http://schemas.microsoft.com/office/drawing/2014/main" id="{18204911-107B-4166-83CF-3D51851406E2}"/>
              </a:ext>
            </a:extLst>
          </p:cNvPr>
          <p:cNvSpPr txBox="1"/>
          <p:nvPr userDrawn="1"/>
        </p:nvSpPr>
        <p:spPr>
          <a:xfrm>
            <a:off x="9947280" y="3972200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卡面09">
            <a:extLst>
              <a:ext uri="{FF2B5EF4-FFF2-40B4-BE49-F238E27FC236}">
                <a16:creationId xmlns:a16="http://schemas.microsoft.com/office/drawing/2014/main" id="{4FE39480-E0BE-4E5F-8F70-00E6B7AD69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595460" y="4406400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09</a:t>
            </a:r>
            <a:endParaRPr lang="zh-CN" altLang="en-US" dirty="0"/>
          </a:p>
        </p:txBody>
      </p:sp>
      <p:sp>
        <p:nvSpPr>
          <p:cNvPr id="34" name="编号09">
            <a:extLst>
              <a:ext uri="{FF2B5EF4-FFF2-40B4-BE49-F238E27FC236}">
                <a16:creationId xmlns:a16="http://schemas.microsoft.com/office/drawing/2014/main" id="{2E15B780-9B2D-423A-8DFD-C53A94D0FF90}"/>
              </a:ext>
            </a:extLst>
          </p:cNvPr>
          <p:cNvSpPr txBox="1"/>
          <p:nvPr userDrawn="1"/>
        </p:nvSpPr>
        <p:spPr>
          <a:xfrm>
            <a:off x="7595460" y="3972200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09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卡面08">
            <a:extLst>
              <a:ext uri="{FF2B5EF4-FFF2-40B4-BE49-F238E27FC236}">
                <a16:creationId xmlns:a16="http://schemas.microsoft.com/office/drawing/2014/main" id="{17CE58D0-0D65-43EC-83B8-719DBB8F2A1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43640" y="4406400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08</a:t>
            </a:r>
            <a:endParaRPr lang="zh-CN" altLang="en-US" dirty="0"/>
          </a:p>
        </p:txBody>
      </p:sp>
      <p:sp>
        <p:nvSpPr>
          <p:cNvPr id="35" name="编号08">
            <a:extLst>
              <a:ext uri="{FF2B5EF4-FFF2-40B4-BE49-F238E27FC236}">
                <a16:creationId xmlns:a16="http://schemas.microsoft.com/office/drawing/2014/main" id="{72D53E7F-394F-4F61-910C-ED5DC55702CA}"/>
              </a:ext>
            </a:extLst>
          </p:cNvPr>
          <p:cNvSpPr txBox="1"/>
          <p:nvPr userDrawn="1"/>
        </p:nvSpPr>
        <p:spPr>
          <a:xfrm>
            <a:off x="5243640" y="3972200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08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卡面07">
            <a:extLst>
              <a:ext uri="{FF2B5EF4-FFF2-40B4-BE49-F238E27FC236}">
                <a16:creationId xmlns:a16="http://schemas.microsoft.com/office/drawing/2014/main" id="{1D09359B-143D-4692-9FE9-0C94F657316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91820" y="4406400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07</a:t>
            </a:r>
            <a:endParaRPr lang="zh-CN" altLang="en-US" dirty="0"/>
          </a:p>
        </p:txBody>
      </p:sp>
      <p:sp>
        <p:nvSpPr>
          <p:cNvPr id="36" name="编号07">
            <a:extLst>
              <a:ext uri="{FF2B5EF4-FFF2-40B4-BE49-F238E27FC236}">
                <a16:creationId xmlns:a16="http://schemas.microsoft.com/office/drawing/2014/main" id="{56413C24-C527-4065-B268-8DE69CD033A9}"/>
              </a:ext>
            </a:extLst>
          </p:cNvPr>
          <p:cNvSpPr txBox="1"/>
          <p:nvPr userDrawn="1"/>
        </p:nvSpPr>
        <p:spPr>
          <a:xfrm>
            <a:off x="2891820" y="3972200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07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卡面06">
            <a:extLst>
              <a:ext uri="{FF2B5EF4-FFF2-40B4-BE49-F238E27FC236}">
                <a16:creationId xmlns:a16="http://schemas.microsoft.com/office/drawing/2014/main" id="{AE61F5E1-1129-4884-A700-7B43E5E50D9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0000" y="4406400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37" name="编号06">
            <a:extLst>
              <a:ext uri="{FF2B5EF4-FFF2-40B4-BE49-F238E27FC236}">
                <a16:creationId xmlns:a16="http://schemas.microsoft.com/office/drawing/2014/main" id="{E09152C3-C5A6-4E9C-85BE-DCA50C6929A5}"/>
              </a:ext>
            </a:extLst>
          </p:cNvPr>
          <p:cNvSpPr txBox="1"/>
          <p:nvPr userDrawn="1"/>
        </p:nvSpPr>
        <p:spPr>
          <a:xfrm>
            <a:off x="540000" y="3972200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06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卡面05">
            <a:extLst>
              <a:ext uri="{FF2B5EF4-FFF2-40B4-BE49-F238E27FC236}">
                <a16:creationId xmlns:a16="http://schemas.microsoft.com/office/drawing/2014/main" id="{0AB1C8C0-CE74-4140-8295-281BFC5231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947280" y="1569715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42" name="编号05">
            <a:extLst>
              <a:ext uri="{FF2B5EF4-FFF2-40B4-BE49-F238E27FC236}">
                <a16:creationId xmlns:a16="http://schemas.microsoft.com/office/drawing/2014/main" id="{50CACAFF-29EE-485A-80CB-F2F45F0E8688}"/>
              </a:ext>
            </a:extLst>
          </p:cNvPr>
          <p:cNvSpPr txBox="1"/>
          <p:nvPr userDrawn="1"/>
        </p:nvSpPr>
        <p:spPr>
          <a:xfrm>
            <a:off x="9947280" y="1127156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05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卡面04">
            <a:extLst>
              <a:ext uri="{FF2B5EF4-FFF2-40B4-BE49-F238E27FC236}">
                <a16:creationId xmlns:a16="http://schemas.microsoft.com/office/drawing/2014/main" id="{78548FA3-EFB3-4283-8389-BE4C04C770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95460" y="1569372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8" name="编号04">
            <a:extLst>
              <a:ext uri="{FF2B5EF4-FFF2-40B4-BE49-F238E27FC236}">
                <a16:creationId xmlns:a16="http://schemas.microsoft.com/office/drawing/2014/main" id="{538650B4-CE08-4652-99E8-DF9F31A4FE04}"/>
              </a:ext>
            </a:extLst>
          </p:cNvPr>
          <p:cNvSpPr txBox="1"/>
          <p:nvPr userDrawn="1"/>
        </p:nvSpPr>
        <p:spPr>
          <a:xfrm>
            <a:off x="7595460" y="1127156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卡面03">
            <a:extLst>
              <a:ext uri="{FF2B5EF4-FFF2-40B4-BE49-F238E27FC236}">
                <a16:creationId xmlns:a16="http://schemas.microsoft.com/office/drawing/2014/main" id="{6E55D3AB-BEC7-4560-8F8C-EC23FE38D41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43640" y="1569372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9" name="编号03">
            <a:extLst>
              <a:ext uri="{FF2B5EF4-FFF2-40B4-BE49-F238E27FC236}">
                <a16:creationId xmlns:a16="http://schemas.microsoft.com/office/drawing/2014/main" id="{E8745201-4298-4FC5-A9B9-D767B5C47D67}"/>
              </a:ext>
            </a:extLst>
          </p:cNvPr>
          <p:cNvSpPr txBox="1"/>
          <p:nvPr userDrawn="1"/>
        </p:nvSpPr>
        <p:spPr>
          <a:xfrm>
            <a:off x="5243640" y="1127156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卡面02">
            <a:extLst>
              <a:ext uri="{FF2B5EF4-FFF2-40B4-BE49-F238E27FC236}">
                <a16:creationId xmlns:a16="http://schemas.microsoft.com/office/drawing/2014/main" id="{3CCE88E8-9DD6-4F76-AB6B-646F1DE022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91820" y="1569715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0" name="编号02">
            <a:extLst>
              <a:ext uri="{FF2B5EF4-FFF2-40B4-BE49-F238E27FC236}">
                <a16:creationId xmlns:a16="http://schemas.microsoft.com/office/drawing/2014/main" id="{CB4BE618-020D-4A17-9339-1280B3C6EE95}"/>
              </a:ext>
            </a:extLst>
          </p:cNvPr>
          <p:cNvSpPr txBox="1"/>
          <p:nvPr userDrawn="1"/>
        </p:nvSpPr>
        <p:spPr>
          <a:xfrm>
            <a:off x="2891820" y="1127156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卡面01">
            <a:extLst>
              <a:ext uri="{FF2B5EF4-FFF2-40B4-BE49-F238E27FC236}">
                <a16:creationId xmlns:a16="http://schemas.microsoft.com/office/drawing/2014/main" id="{7777E124-706D-4AA1-ABC1-1DEE8306C15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0000" y="1569372"/>
            <a:ext cx="1706400" cy="23796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卡面</a:t>
            </a: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1" name="编号01">
            <a:extLst>
              <a:ext uri="{FF2B5EF4-FFF2-40B4-BE49-F238E27FC236}">
                <a16:creationId xmlns:a16="http://schemas.microsoft.com/office/drawing/2014/main" id="{973C0AED-F985-48C7-9D0A-D95165DB200F}"/>
              </a:ext>
            </a:extLst>
          </p:cNvPr>
          <p:cNvSpPr txBox="1"/>
          <p:nvPr userDrawn="1"/>
        </p:nvSpPr>
        <p:spPr>
          <a:xfrm>
            <a:off x="540000" y="1127156"/>
            <a:ext cx="1706400" cy="523220"/>
          </a:xfrm>
          <a:prstGeom prst="rect">
            <a:avLst/>
          </a:prstGeom>
          <a:noFill/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80000"/>
                    </a:prstClr>
                  </a:outerShdw>
                </a:effectLst>
                <a:latin typeface="JetBrains Mono" pitchFamily="2" charset="0"/>
                <a:ea typeface="YaHei Consolas Hybrid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80000"/>
                  </a:prstClr>
                </a:outerShdw>
              </a:effectLst>
              <a:latin typeface="JetBrains Mono" pitchFamily="2" charset="0"/>
              <a:ea typeface="YaHei Consolas Hybrid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标题">
            <a:extLst>
              <a:ext uri="{FF2B5EF4-FFF2-40B4-BE49-F238E27FC236}">
                <a16:creationId xmlns:a16="http://schemas.microsoft.com/office/drawing/2014/main" id="{FE18FCDB-6D20-450F-93E6-6CAA9CCB3BB5}"/>
              </a:ext>
            </a:extLst>
          </p:cNvPr>
          <p:cNvSpPr txBox="1"/>
          <p:nvPr userDrawn="1"/>
        </p:nvSpPr>
        <p:spPr>
          <a:xfrm>
            <a:off x="0" y="12700"/>
            <a:ext cx="12192000" cy="1077218"/>
          </a:xfrm>
          <a:prstGeom prst="rect">
            <a:avLst/>
          </a:prstGeom>
          <a:noFill/>
          <a:ln>
            <a:noFill/>
          </a:ln>
          <a:effectLst>
            <a:outerShdw blurRad="63500" dist="63500" dir="2700000" algn="tl" rotWithShape="0">
              <a:prstClr val="black">
                <a:alpha val="8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6200" spc="0" baseline="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指认凶手鹅与受害鹅</a:t>
            </a:r>
          </a:p>
        </p:txBody>
      </p:sp>
      <p:sp>
        <p:nvSpPr>
          <p:cNvPr id="43" name="身份10">
            <a:extLst>
              <a:ext uri="{FF2B5EF4-FFF2-40B4-BE49-F238E27FC236}">
                <a16:creationId xmlns:a16="http://schemas.microsoft.com/office/drawing/2014/main" id="{987FA9BF-D7E1-4B66-B682-03DD9FE566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036180" y="5933900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3" name="身份09">
            <a:extLst>
              <a:ext uri="{FF2B5EF4-FFF2-40B4-BE49-F238E27FC236}">
                <a16:creationId xmlns:a16="http://schemas.microsoft.com/office/drawing/2014/main" id="{1EAF9E6E-752A-4E21-B85C-47ADA2374AC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684360" y="5933900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09</a:t>
            </a:r>
            <a:endParaRPr lang="zh-CN" altLang="en-US" dirty="0"/>
          </a:p>
        </p:txBody>
      </p:sp>
      <p:sp>
        <p:nvSpPr>
          <p:cNvPr id="32" name="身份08">
            <a:extLst>
              <a:ext uri="{FF2B5EF4-FFF2-40B4-BE49-F238E27FC236}">
                <a16:creationId xmlns:a16="http://schemas.microsoft.com/office/drawing/2014/main" id="{D5401B68-D49D-4423-A216-584240FEA48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332540" y="5933900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08</a:t>
            </a:r>
            <a:endParaRPr lang="zh-CN" altLang="en-US" dirty="0"/>
          </a:p>
        </p:txBody>
      </p:sp>
      <p:sp>
        <p:nvSpPr>
          <p:cNvPr id="31" name="身份07">
            <a:extLst>
              <a:ext uri="{FF2B5EF4-FFF2-40B4-BE49-F238E27FC236}">
                <a16:creationId xmlns:a16="http://schemas.microsoft.com/office/drawing/2014/main" id="{CFF8D14A-3DA1-41B6-A39A-4E4C3558F66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80720" y="5933900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07</a:t>
            </a:r>
            <a:endParaRPr lang="zh-CN" altLang="en-US" dirty="0"/>
          </a:p>
        </p:txBody>
      </p:sp>
      <p:sp>
        <p:nvSpPr>
          <p:cNvPr id="30" name="身份06">
            <a:extLst>
              <a:ext uri="{FF2B5EF4-FFF2-40B4-BE49-F238E27FC236}">
                <a16:creationId xmlns:a16="http://schemas.microsoft.com/office/drawing/2014/main" id="{C82B8A82-9FA7-4731-B5D5-4D26346056F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8900" y="5933900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29" name="身份05">
            <a:extLst>
              <a:ext uri="{FF2B5EF4-FFF2-40B4-BE49-F238E27FC236}">
                <a16:creationId xmlns:a16="http://schemas.microsoft.com/office/drawing/2014/main" id="{9EEFFD13-A9CB-41C5-B1E5-8688B71B3EC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036180" y="3097215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28" name="身份04">
            <a:extLst>
              <a:ext uri="{FF2B5EF4-FFF2-40B4-BE49-F238E27FC236}">
                <a16:creationId xmlns:a16="http://schemas.microsoft.com/office/drawing/2014/main" id="{8E9F3886-0EC7-43F7-9320-7444CAD9F44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684360" y="3096872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7" name="身份03">
            <a:extLst>
              <a:ext uri="{FF2B5EF4-FFF2-40B4-BE49-F238E27FC236}">
                <a16:creationId xmlns:a16="http://schemas.microsoft.com/office/drawing/2014/main" id="{42FC7B93-A33F-4867-8DDA-31A3C58BE1E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332540" y="3096872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6" name="身份02">
            <a:extLst>
              <a:ext uri="{FF2B5EF4-FFF2-40B4-BE49-F238E27FC236}">
                <a16:creationId xmlns:a16="http://schemas.microsoft.com/office/drawing/2014/main" id="{FB19E6E8-4529-4EBF-B1EB-30EA91E362D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80720" y="3097215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身份01">
            <a:extLst>
              <a:ext uri="{FF2B5EF4-FFF2-40B4-BE49-F238E27FC236}">
                <a16:creationId xmlns:a16="http://schemas.microsoft.com/office/drawing/2014/main" id="{5732D291-F757-4E81-BC98-45ACFB83FE7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8900" y="3096872"/>
            <a:ext cx="763200" cy="763200"/>
          </a:xfrm>
          <a:prstGeom prst="rect">
            <a:avLst/>
          </a:prstGeom>
          <a:effectLst>
            <a:outerShdw blurRad="63500" dist="50800" dir="2700000" algn="tl" rotWithShape="0">
              <a:prstClr val="black">
                <a:alpha val="80000"/>
              </a:prstClr>
            </a:outerShdw>
          </a:effectLst>
        </p:spPr>
        <p:txBody>
          <a:bodyPr anchor="b"/>
          <a:lstStyle>
            <a:lvl1pPr algn="r">
              <a:defRPr sz="1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身份</a:t>
            </a:r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70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3" grpId="0"/>
      <p:bldP spid="32" grpId="0"/>
      <p:bldP spid="31" grpId="0"/>
      <p:bldP spid="30" grpId="0"/>
      <p:bldP spid="29" grpId="0"/>
      <p:bldP spid="28" grpId="0"/>
      <p:bldP spid="27" grpId="0"/>
      <p:bldP spid="26" grpId="0"/>
      <p:bldP spid="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98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4" r:id="rId4"/>
    <p:sldLayoutId id="2147483662" r:id="rId5"/>
    <p:sldLayoutId id="2147483665" r:id="rId6"/>
    <p:sldLayoutId id="2147483666" r:id="rId7"/>
    <p:sldLayoutId id="214748366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f43f7002-107e-4bb3-ad75-ed79b13828d6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等线</vt:lpstr>
      <vt:lpstr>站酷快乐体2016修订版</vt:lpstr>
      <vt:lpstr>Arial</vt:lpstr>
      <vt:lpstr>JetBrains Mono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WangTao</dc:creator>
  <cp:lastModifiedBy>Administrator</cp:lastModifiedBy>
  <cp:revision>94</cp:revision>
  <dcterms:created xsi:type="dcterms:W3CDTF">2022-07-30T10:39:57Z</dcterms:created>
  <dcterms:modified xsi:type="dcterms:W3CDTF">2022-08-08T03:51:30Z</dcterms:modified>
</cp:coreProperties>
</file>