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11500"/>
              <a:t>选择排序</a:t>
            </a:r>
            <a:endParaRPr lang="zh-CN" altLang="en-US" sz="11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/>
              <a:t>李想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选择排序的工作原理:</a:t>
            </a:r>
            <a:endParaRPr lang="en-US" altLang="zh-CN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9025"/>
            <a:ext cx="10515600" cy="3818255"/>
          </a:xfrm>
        </p:spPr>
        <p:txBody>
          <a:bodyPr>
            <a:noAutofit/>
          </a:bodyPr>
          <a:p>
            <a:r>
              <a:rPr lang="en-US" altLang="zh-CN" sz="5400"/>
              <a:t>        </a:t>
            </a:r>
            <a:r>
              <a:rPr lang="zh-CN" altLang="en-US" sz="5400"/>
              <a:t>每一次从待排序的数组元素中选出最小（或最大）的一个元素，存放在序列的起始位置，直到全部待排序的数据元素排完</a:t>
            </a:r>
            <a:endParaRPr lang="zh-CN" alt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6735"/>
            <a:ext cx="10515600" cy="563054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/>
              </a:rPr>
              <a:t>代码的实现</a:t>
            </a:r>
            <a:r>
              <a:rPr lang="en-US" altLang="zh-CN" sz="5400">
                <a:solidFill>
                  <a:schemeClr val="accent4"/>
                </a:solidFill>
                <a:effectLst/>
              </a:rPr>
              <a:t>:</a:t>
            </a:r>
            <a:endParaRPr lang="en-US" altLang="zh-CN" sz="5400">
              <a:solidFill>
                <a:schemeClr val="accent4"/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5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5400">
                <a:solidFill>
                  <a:schemeClr val="tx1"/>
                </a:solidFill>
                <a:effectLst/>
              </a:rPr>
              <a:t>1. 将数组的第一个元素到最后一个元素分别提出来</a:t>
            </a:r>
            <a:endParaRPr lang="en-US" altLang="zh-CN" sz="54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5400">
                <a:solidFill>
                  <a:schemeClr val="tx1"/>
                </a:solidFill>
                <a:effectLst/>
              </a:rPr>
              <a:t>   2 .将选出的元素分别和后面元素比较,如果选出的元素大于后面元素,交换两个元素位置,否</a:t>
            </a:r>
            <a:r>
              <a:rPr lang="zh-CN" altLang="en-US" sz="5400">
                <a:solidFill>
                  <a:schemeClr val="tx1"/>
                </a:solidFill>
                <a:effectLst/>
              </a:rPr>
              <a:t>则</a:t>
            </a:r>
            <a:r>
              <a:rPr lang="en-US" altLang="zh-CN" sz="5400">
                <a:solidFill>
                  <a:schemeClr val="tx1"/>
                </a:solidFill>
                <a:effectLst/>
              </a:rPr>
              <a:t>,返回第二步,执行第一步</a:t>
            </a:r>
            <a:endParaRPr lang="en-US" altLang="zh-CN" sz="5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145" y="56515"/>
            <a:ext cx="11253470" cy="6672580"/>
          </a:xfrm>
        </p:spPr>
        <p:txBody>
          <a:bodyPr>
            <a:noAutofit/>
          </a:bodyPr>
          <a:p>
            <a:r>
              <a:rPr lang="zh-CN" altLang="en-US" sz="3600"/>
              <a:t>int[ ] array = {3,</a:t>
            </a:r>
            <a:r>
              <a:rPr lang="en-US" altLang="zh-CN" sz="3600"/>
              <a:t>6</a:t>
            </a:r>
            <a:r>
              <a:rPr lang="zh-CN" altLang="en-US" sz="3600"/>
              <a:t>,2,4,8,7,</a:t>
            </a:r>
            <a:r>
              <a:rPr lang="en-US" altLang="zh-CN" sz="3600"/>
              <a:t>5</a:t>
            </a:r>
            <a:r>
              <a:rPr lang="zh-CN" altLang="en-US" sz="3600"/>
              <a:t>};</a:t>
            </a:r>
            <a:endParaRPr lang="zh-CN" altLang="en-US" sz="3600"/>
          </a:p>
          <a:p>
            <a:r>
              <a:rPr lang="zh-CN" altLang="en-US" sz="3600"/>
              <a:t>		for(int i = 0; i&lt;array.length; i++) {</a:t>
            </a:r>
            <a:endParaRPr lang="zh-CN" altLang="en-US" sz="3600"/>
          </a:p>
          <a:p>
            <a:r>
              <a:rPr lang="zh-CN" altLang="en-US" sz="3600"/>
              <a:t>			for(int j = i+1; j &lt; array.length; j++) {</a:t>
            </a:r>
            <a:endParaRPr lang="zh-CN" altLang="en-US" sz="3600"/>
          </a:p>
          <a:p>
            <a:r>
              <a:rPr lang="zh-CN" altLang="en-US" sz="3600"/>
              <a:t>				if(array[ i ] &gt; array[ j ]) {</a:t>
            </a:r>
            <a:endParaRPr lang="zh-CN" altLang="en-US" sz="3600"/>
          </a:p>
          <a:p>
            <a:r>
              <a:rPr lang="zh-CN" altLang="en-US" sz="3600"/>
              <a:t>					int  temp = array[ j ];</a:t>
            </a:r>
            <a:endParaRPr lang="zh-CN" altLang="en-US" sz="3600"/>
          </a:p>
          <a:p>
            <a:r>
              <a:rPr lang="zh-CN" altLang="en-US" sz="3600"/>
              <a:t>					array[ j ] = array[ i ] ;</a:t>
            </a:r>
            <a:endParaRPr lang="zh-CN" altLang="en-US" sz="3600"/>
          </a:p>
          <a:p>
            <a:r>
              <a:rPr lang="zh-CN" altLang="en-US" sz="3600"/>
              <a:t>					array[ i ] = temp;</a:t>
            </a:r>
            <a:endParaRPr lang="zh-CN" altLang="en-US" sz="3600"/>
          </a:p>
          <a:p>
            <a:r>
              <a:rPr lang="zh-CN" altLang="en-US" sz="3600"/>
              <a:t>				}</a:t>
            </a:r>
            <a:endParaRPr lang="zh-CN" altLang="en-US" sz="3600"/>
          </a:p>
          <a:p>
            <a:r>
              <a:rPr lang="zh-CN" altLang="en-US" sz="3600"/>
              <a:t>			}</a:t>
            </a:r>
            <a:endParaRPr lang="zh-CN" altLang="en-US" sz="3600"/>
          </a:p>
          <a:p>
            <a:r>
              <a:rPr lang="zh-CN" altLang="en-US" sz="3600"/>
              <a:t>		System.out.println(array[ i]);</a:t>
            </a:r>
            <a:endParaRPr lang="zh-CN" altLang="en-US" sz="3600"/>
          </a:p>
          <a:p>
            <a:r>
              <a:rPr lang="zh-CN" altLang="en-US" sz="3600"/>
              <a:t>		}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429260"/>
            <a:ext cx="10860405" cy="5748020"/>
          </a:xfrm>
        </p:spPr>
        <p:txBody>
          <a:bodyPr>
            <a:noAutofit/>
          </a:bodyPr>
          <a:p>
            <a:r>
              <a:rPr lang="zh-CN" altLang="en-US" sz="6600"/>
              <a:t>原始数组</a:t>
            </a:r>
            <a:r>
              <a:rPr lang="en-US" altLang="zh-CN" sz="6600"/>
              <a:t>: 3 6 2 4 8 7 5</a:t>
            </a:r>
            <a:endParaRPr lang="en-US" altLang="zh-CN" sz="6600"/>
          </a:p>
          <a:p>
            <a:r>
              <a:rPr lang="zh-CN" altLang="en-US" sz="6600"/>
              <a:t>第一次</a:t>
            </a:r>
            <a:r>
              <a:rPr lang="en-US" altLang="zh-CN" sz="6600"/>
              <a:t>:     </a:t>
            </a:r>
            <a:r>
              <a:rPr lang="zh-CN" altLang="en-US" sz="6600"/>
              <a:t>2 6 3 4 8 7 5</a:t>
            </a:r>
            <a:endParaRPr lang="zh-CN" altLang="en-US" sz="6600"/>
          </a:p>
          <a:p>
            <a:r>
              <a:rPr lang="zh-CN" altLang="en-US" sz="6600"/>
              <a:t>第二次</a:t>
            </a:r>
            <a:r>
              <a:rPr lang="en-US" altLang="zh-CN" sz="6600"/>
              <a:t>:     </a:t>
            </a:r>
            <a:r>
              <a:rPr lang="zh-CN" altLang="en-US" sz="6600"/>
              <a:t>2 3 6 4 8 7 5</a:t>
            </a:r>
            <a:endParaRPr lang="zh-CN" altLang="en-US" sz="6600"/>
          </a:p>
          <a:p>
            <a:r>
              <a:rPr lang="zh-CN" altLang="en-US" sz="6600"/>
              <a:t>第三次</a:t>
            </a:r>
            <a:r>
              <a:rPr lang="en-US" altLang="zh-CN" sz="6600"/>
              <a:t>:     </a:t>
            </a:r>
            <a:r>
              <a:rPr lang="zh-CN" altLang="en-US" sz="6600"/>
              <a:t>2 3 4 6 8 7 5</a:t>
            </a:r>
            <a:endParaRPr lang="zh-CN" altLang="en-US" sz="6600"/>
          </a:p>
          <a:p>
            <a:r>
              <a:rPr lang="zh-CN" altLang="en-US" sz="6600"/>
              <a:t>第四次</a:t>
            </a:r>
            <a:r>
              <a:rPr lang="en-US" altLang="zh-CN" sz="6600"/>
              <a:t>:     </a:t>
            </a:r>
            <a:r>
              <a:rPr lang="zh-CN" altLang="en-US" sz="6600"/>
              <a:t>2 3 4 5 </a:t>
            </a:r>
            <a:r>
              <a:rPr lang="en-US" altLang="zh-CN" sz="6600"/>
              <a:t>8 7 6</a:t>
            </a:r>
            <a:endParaRPr lang="en-US" altLang="zh-CN" sz="6600"/>
          </a:p>
          <a:p>
            <a:r>
              <a:rPr lang="zh-CN" altLang="en-US" sz="6600"/>
              <a:t>第五次</a:t>
            </a:r>
            <a:r>
              <a:rPr lang="en-US" altLang="zh-CN" sz="6600"/>
              <a:t>:     </a:t>
            </a:r>
            <a:r>
              <a:rPr lang="zh-CN" altLang="en-US" sz="6600"/>
              <a:t>2 3 4 5 6 </a:t>
            </a:r>
            <a:r>
              <a:rPr lang="en-US" altLang="zh-CN" sz="6600"/>
              <a:t>7 8 </a:t>
            </a:r>
            <a:endParaRPr lang="en-US" altLang="zh-CN" sz="6600"/>
          </a:p>
          <a:p>
            <a:endParaRPr lang="en-US" altLang="zh-CN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选择排序</vt:lpstr>
      <vt:lpstr>选择排序的工作原理: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lanou3g</cp:lastModifiedBy>
  <cp:revision>10</cp:revision>
  <dcterms:created xsi:type="dcterms:W3CDTF">2017-11-28T15:53:00Z</dcterms:created>
  <dcterms:modified xsi:type="dcterms:W3CDTF">2017-11-30T05:55:29Z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