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647" r:id="rId5"/>
    <p:sldId id="643" r:id="rId6"/>
    <p:sldId id="650" r:id="rId7"/>
    <p:sldId id="649" r:id="rId8"/>
    <p:sldId id="655" r:id="rId9"/>
    <p:sldId id="309"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lzd" initials="l" lastIdx="2" clrIdx="0"/>
  <p:cmAuthor id="2" name="Stuart Waldron" initials="IH"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FF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E1EF"/>
    <a:srgbClr val="3A3C3F"/>
    <a:srgbClr val="233032"/>
    <a:srgbClr val="F8F018"/>
    <a:srgbClr val="243133"/>
    <a:srgbClr val="363E43"/>
    <a:srgbClr val="425264"/>
    <a:srgbClr val="35373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14" autoAdjust="0"/>
  </p:normalViewPr>
  <p:slideViewPr>
    <p:cSldViewPr snapToGrid="0">
      <p:cViewPr varScale="1">
        <p:scale>
          <a:sx n="74" d="100"/>
          <a:sy n="74" d="100"/>
        </p:scale>
        <p:origin x="540" y="66"/>
      </p:cViewPr>
      <p:guideLst>
        <p:guide orient="horz" pos="1996"/>
        <p:guide pos="37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628" y="358343"/>
            <a:ext cx="10135735" cy="558487"/>
          </a:xfrm>
        </p:spPr>
        <p:txBody>
          <a:bodyPr/>
          <a:lstStyle/>
          <a:p>
            <a:r>
              <a:rPr lang="en-GB" noProof="0" dirty="0"/>
              <a:t>Click to edit master title style</a:t>
            </a:r>
            <a:endParaRPr lang="en-GB" noProof="0" dirty="0"/>
          </a:p>
        </p:txBody>
      </p:sp>
      <p:sp>
        <p:nvSpPr>
          <p:cNvPr id="7" name="Picture Placeholder 8"/>
          <p:cNvSpPr>
            <a:spLocks noGrp="1"/>
          </p:cNvSpPr>
          <p:nvPr>
            <p:ph type="pic" sz="quarter" idx="15" hasCustomPrompt="1"/>
          </p:nvPr>
        </p:nvSpPr>
        <p:spPr>
          <a:xfrm>
            <a:off x="815711" y="1433179"/>
            <a:ext cx="10130742" cy="4564985"/>
          </a:xfrm>
        </p:spPr>
        <p:txBody>
          <a:bodyPr/>
          <a:lstStyle>
            <a:lvl1pPr>
              <a:defRPr sz="2100"/>
            </a:lvl1pPr>
          </a:lstStyle>
          <a:p>
            <a:r>
              <a:rPr lang="en-US" noProof="0"/>
              <a:t>Drag picture to placeholder or click icon to add</a:t>
            </a:r>
            <a:endParaRPr lang="en-GB"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页">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624419" y="1221437"/>
            <a:ext cx="10943167" cy="4221447"/>
          </a:xfrm>
          <a:prstGeom prst="rect">
            <a:avLst/>
          </a:prstGeom>
        </p:spPr>
        <p:txBody>
          <a:bodyPr lIns="121917" tIns="60958" rIns="121917" bIns="60958"/>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标题 8"/>
          <p:cNvSpPr>
            <a:spLocks noGrp="1"/>
          </p:cNvSpPr>
          <p:nvPr>
            <p:ph type="title"/>
          </p:nvPr>
        </p:nvSpPr>
        <p:spPr>
          <a:xfrm>
            <a:off x="609600" y="579481"/>
            <a:ext cx="8559800" cy="533316"/>
          </a:xfrm>
          <a:prstGeom prst="rect">
            <a:avLst/>
          </a:prstGeom>
        </p:spPr>
        <p:txBody>
          <a:bodyPr lIns="121917" tIns="60958" rIns="121917" bIns="60958"/>
          <a:lstStyle>
            <a:lvl1pPr algn="l">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最基础-标题+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8" name="内容占位符 7"/>
          <p:cNvSpPr>
            <a:spLocks noGrp="1"/>
          </p:cNvSpPr>
          <p:nvPr>
            <p:ph idx="1" hasCustomPrompt="1"/>
          </p:nvPr>
        </p:nvSpPr>
        <p:spPr>
          <a:xfrm>
            <a:off x="710566" y="1235075"/>
            <a:ext cx="10725785" cy="4484370"/>
          </a:xfrm>
        </p:spPr>
        <p:txBody>
          <a:bodyPr/>
          <a:lstStyle>
            <a:lvl1pPr indent="0" eaLnBrk="1" fontAlgn="base" latinLnBrk="0" hangingPunct="1">
              <a:lnSpc>
                <a:spcPct val="140000"/>
              </a:lnSpc>
              <a:spcBef>
                <a:spcPts val="0"/>
              </a:spcBef>
              <a:spcAft>
                <a:spcPts val="0"/>
              </a:spcAft>
              <a:defRPr sz="1200">
                <a:solidFill>
                  <a:schemeClr val="bg1">
                    <a:lumMod val="50000"/>
                  </a:schemeClr>
                </a:solidFill>
                <a:latin typeface="微软雅黑" panose="020B0503020204020204" charset="-122"/>
                <a:ea typeface="微软雅黑" panose="020B0503020204020204" charset="-122"/>
              </a:defRPr>
            </a:lvl1pPr>
            <a:lvl2pPr marL="277495" indent="0" eaLnBrk="1" fontAlgn="base" latinLnBrk="0" hangingPunct="1">
              <a:lnSpc>
                <a:spcPct val="100000"/>
              </a:lnSpc>
              <a:spcBef>
                <a:spcPts val="0"/>
              </a:spcBef>
              <a:spcAft>
                <a:spcPts val="0"/>
              </a:spcAft>
              <a:buNone/>
              <a:defRPr sz="1350">
                <a:latin typeface="+mn-ea"/>
                <a:ea typeface="+mn-ea"/>
              </a:defRPr>
            </a:lvl2pPr>
            <a:lvl3pPr eaLnBrk="1" fontAlgn="base" latinLnBrk="0" hangingPunct="1">
              <a:lnSpc>
                <a:spcPct val="100000"/>
              </a:lnSpc>
              <a:spcBef>
                <a:spcPts val="0"/>
              </a:spcBef>
              <a:spcAft>
                <a:spcPts val="0"/>
              </a:spcAft>
              <a:defRPr sz="1350">
                <a:latin typeface="+mn-ea"/>
                <a:ea typeface="+mn-ea"/>
              </a:defRPr>
            </a:lvl3pPr>
            <a:lvl4pPr eaLnBrk="1" fontAlgn="base" latinLnBrk="0" hangingPunct="1">
              <a:lnSpc>
                <a:spcPct val="100000"/>
              </a:lnSpc>
              <a:spcBef>
                <a:spcPts val="0"/>
              </a:spcBef>
              <a:spcAft>
                <a:spcPts val="0"/>
              </a:spcAft>
              <a:defRPr sz="1350">
                <a:latin typeface="+mn-ea"/>
                <a:ea typeface="+mn-ea"/>
              </a:defRPr>
            </a:lvl4pPr>
            <a:lvl5pPr eaLnBrk="1" fontAlgn="base" latinLnBrk="0" hangingPunct="1">
              <a:lnSpc>
                <a:spcPct val="100000"/>
              </a:lnSpc>
              <a:spcBef>
                <a:spcPts val="0"/>
              </a:spcBef>
              <a:spcAft>
                <a:spcPts val="0"/>
              </a:spcAft>
              <a:defRPr sz="1350">
                <a:latin typeface="+mn-ea"/>
                <a:ea typeface="+mn-ea"/>
              </a:defRPr>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p:txBody>
      </p:sp>
      <p:sp>
        <p:nvSpPr>
          <p:cNvPr id="3" name="日期占位符 2"/>
          <p:cNvSpPr>
            <a:spLocks noGrp="1"/>
          </p:cNvSpPr>
          <p:nvPr>
            <p:ph type="dt" sz="half" idx="10"/>
          </p:nvPr>
        </p:nvSpPr>
        <p:spPr>
          <a:xfrm>
            <a:off x="609600" y="6245225"/>
            <a:ext cx="28448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miter lim="800000"/>
          </a:ln>
          <a:effectLst/>
        </p:spPr>
        <p:txBody>
          <a:bodyPr vert="horz" wrap="square" lIns="91440" tIns="45720" rIns="91440" bIns="45720" numCol="1" anchor="t" anchorCtr="0" compatLnSpc="1"/>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notesSlide" Target="../notesSlides/notesSlide2.xml"/><Relationship Id="rId2" Type="http://schemas.openxmlformats.org/officeDocument/2006/relationships/tags" Target="../tags/tag1.xml"/><Relationship Id="rId19" Type="http://schemas.openxmlformats.org/officeDocument/2006/relationships/slideLayout" Target="../slideLayouts/slideLayout1.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9" Type="http://schemas.openxmlformats.org/officeDocument/2006/relationships/notesSlide" Target="../notesSlides/notesSlide5.xml"/><Relationship Id="rId18" Type="http://schemas.openxmlformats.org/officeDocument/2006/relationships/slideLayout" Target="../slideLayouts/slideLayout1.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3853815" y="5628640"/>
            <a:ext cx="4483735" cy="521970"/>
          </a:xfrm>
          <a:prstGeom prst="rect">
            <a:avLst/>
          </a:prstGeom>
          <a:noFill/>
        </p:spPr>
        <p:txBody>
          <a:bodyPr wrap="square" rtlCol="0">
            <a:spAutoFit/>
          </a:bodyPr>
          <a:lstStyle/>
          <a:p>
            <a:pPr algn="ctr"/>
            <a:r>
              <a:rPr lang="zh-CN" altLang="en-US" sz="2800" dirty="0">
                <a:solidFill>
                  <a:srgbClr val="FFFF00"/>
                </a:solidFill>
                <a:latin typeface="微软雅黑" panose="020B0503020204020204" charset="-122"/>
                <a:ea typeface="微软雅黑" panose="020B0503020204020204" charset="-122"/>
              </a:rPr>
              <a:t>创客学院  武老师</a:t>
            </a:r>
            <a:endParaRPr lang="en-US" altLang="zh-CN" sz="2800" dirty="0" smtClean="0">
              <a:solidFill>
                <a:srgbClr val="FFFF00"/>
              </a:solidFill>
              <a:latin typeface="微软雅黑" panose="020B0503020204020204" charset="-122"/>
              <a:ea typeface="微软雅黑" panose="020B0503020204020204" charset="-122"/>
            </a:endParaRPr>
          </a:p>
        </p:txBody>
      </p:sp>
      <p:sp>
        <p:nvSpPr>
          <p:cNvPr id="2" name="文本框 1"/>
          <p:cNvSpPr txBox="1"/>
          <p:nvPr/>
        </p:nvSpPr>
        <p:spPr>
          <a:xfrm>
            <a:off x="919480" y="2592705"/>
            <a:ext cx="10353040" cy="1168400"/>
          </a:xfrm>
          <a:prstGeom prst="rect">
            <a:avLst/>
          </a:prstGeom>
          <a:noFill/>
        </p:spPr>
        <p:txBody>
          <a:bodyPr wrap="square" rtlCol="0">
            <a:spAutoFit/>
          </a:bodyPr>
          <a:lstStyle/>
          <a:p>
            <a:pPr algn="ctr"/>
            <a:r>
              <a:rPr lang="zh-CN" altLang="en-US" sz="7000" dirty="0" smtClean="0">
                <a:solidFill>
                  <a:srgbClr val="FFFF00"/>
                </a:solidFill>
                <a:latin typeface="微软雅黑" panose="020B0503020204020204" charset="-122"/>
                <a:ea typeface="微软雅黑" panose="020B0503020204020204" charset="-122"/>
              </a:rPr>
              <a:t>系统移植课程导学</a:t>
            </a:r>
            <a:endParaRPr lang="zh-CN" altLang="en-US" sz="7000" dirty="0" smtClean="0">
              <a:solidFill>
                <a:srgbClr val="FFFF00"/>
              </a:solidFill>
              <a:latin typeface="微软雅黑" panose="020B0503020204020204" charset="-122"/>
              <a:ea typeface="微软雅黑" panose="020B0503020204020204" charset="-122"/>
            </a:endParaRPr>
          </a:p>
        </p:txBody>
      </p:sp>
      <p:sp>
        <p:nvSpPr>
          <p:cNvPr id="3" name="矩形 2"/>
          <p:cNvSpPr/>
          <p:nvPr/>
        </p:nvSpPr>
        <p:spPr>
          <a:xfrm>
            <a:off x="-23320" y="4964430"/>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
        <p:nvSpPr>
          <p:cNvPr id="4" name="矩形 3"/>
          <p:cNvSpPr/>
          <p:nvPr/>
        </p:nvSpPr>
        <p:spPr>
          <a:xfrm>
            <a:off x="-4270" y="1339215"/>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375666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嵌入式系统分层</a:t>
            </a:r>
            <a:endParaRPr lang="zh-CN" altLang="en-US" sz="4000" b="1">
              <a:solidFill>
                <a:schemeClr val="accent1"/>
              </a:solidFill>
              <a:latin typeface="楷体" panose="02010609060101010101" pitchFamily="49" charset="-122"/>
              <a:ea typeface="楷体" panose="02010609060101010101" pitchFamily="49" charset="-122"/>
            </a:endParaRPr>
          </a:p>
        </p:txBody>
      </p:sp>
      <p:sp>
        <p:nvSpPr>
          <p:cNvPr id="52" name="形状"/>
          <p:cNvSpPr/>
          <p:nvPr>
            <p:custDataLst>
              <p:tags r:id="rId2"/>
            </p:custDataLst>
          </p:nvPr>
        </p:nvSpPr>
        <p:spPr>
          <a:xfrm>
            <a:off x="4260339" y="3796595"/>
            <a:ext cx="2115335" cy="1173682"/>
          </a:xfrm>
          <a:custGeom>
            <a:avLst/>
            <a:gdLst/>
            <a:ahLst/>
            <a:cxnLst>
              <a:cxn ang="0">
                <a:pos x="wd2" y="hd2"/>
              </a:cxn>
              <a:cxn ang="5400000">
                <a:pos x="wd2" y="hd2"/>
              </a:cxn>
              <a:cxn ang="10800000">
                <a:pos x="wd2" y="hd2"/>
              </a:cxn>
              <a:cxn ang="16200000">
                <a:pos x="wd2" y="hd2"/>
              </a:cxn>
            </a:cxnLst>
            <a:rect l="0" t="0" r="r" b="b"/>
            <a:pathLst>
              <a:path w="21600" h="21600" extrusionOk="0">
                <a:moveTo>
                  <a:pt x="19486" y="0"/>
                </a:moveTo>
                <a:lnTo>
                  <a:pt x="2129" y="13239"/>
                </a:lnTo>
                <a:lnTo>
                  <a:pt x="0" y="21600"/>
                </a:lnTo>
                <a:lnTo>
                  <a:pt x="21600" y="8339"/>
                </a:lnTo>
                <a:lnTo>
                  <a:pt x="19486" y="0"/>
                </a:lnTo>
                <a:close/>
              </a:path>
            </a:pathLst>
          </a:custGeom>
          <a:solidFill>
            <a:srgbClr val="000000">
              <a:lumMod val="75000"/>
              <a:lumOff val="25000"/>
            </a:srgbClr>
          </a:solidFill>
          <a:ln w="12700">
            <a:miter lim="400000"/>
          </a:ln>
        </p:spPr>
        <p:txBody>
          <a:bodyPr tIns="45720" bIns="45720">
            <a:norm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4" name="形状"/>
          <p:cNvSpPr/>
          <p:nvPr>
            <p:custDataLst>
              <p:tags r:id="rId3"/>
            </p:custDataLst>
          </p:nvPr>
        </p:nvSpPr>
        <p:spPr>
          <a:xfrm>
            <a:off x="4591085" y="3069914"/>
            <a:ext cx="1455281" cy="1179788"/>
          </a:xfrm>
          <a:custGeom>
            <a:avLst/>
            <a:gdLst/>
            <a:ahLst/>
            <a:cxnLst>
              <a:cxn ang="0">
                <a:pos x="wd2" y="hd2"/>
              </a:cxn>
              <a:cxn ang="5400000">
                <a:pos x="wd2" y="hd2"/>
              </a:cxn>
              <a:cxn ang="10800000">
                <a:pos x="wd2" y="hd2"/>
              </a:cxn>
              <a:cxn ang="16200000">
                <a:pos x="wd2" y="hd2"/>
              </a:cxn>
            </a:cxnLst>
            <a:rect l="0" t="0" r="r" b="b"/>
            <a:pathLst>
              <a:path w="21600" h="21600" extrusionOk="0">
                <a:moveTo>
                  <a:pt x="18462" y="0"/>
                </a:moveTo>
                <a:lnTo>
                  <a:pt x="3095" y="13304"/>
                </a:lnTo>
                <a:lnTo>
                  <a:pt x="0" y="21600"/>
                </a:lnTo>
                <a:lnTo>
                  <a:pt x="21600" y="8430"/>
                </a:lnTo>
                <a:lnTo>
                  <a:pt x="18462" y="0"/>
                </a:lnTo>
                <a:close/>
              </a:path>
            </a:pathLst>
          </a:custGeom>
          <a:solidFill>
            <a:srgbClr val="000000">
              <a:lumMod val="75000"/>
              <a:lumOff val="25000"/>
            </a:srgbClr>
          </a:solidFill>
          <a:ln w="12700">
            <a:miter lim="400000"/>
          </a:ln>
        </p:spPr>
        <p:txBody>
          <a:bodyPr tIns="45720" bIns="45720">
            <a:norm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55" name="形状"/>
          <p:cNvSpPr/>
          <p:nvPr>
            <p:custDataLst>
              <p:tags r:id="rId4"/>
            </p:custDataLst>
          </p:nvPr>
        </p:nvSpPr>
        <p:spPr>
          <a:xfrm>
            <a:off x="4260339" y="4515948"/>
            <a:ext cx="2446081" cy="454329"/>
          </a:xfrm>
          <a:custGeom>
            <a:avLst/>
            <a:gdLst/>
            <a:ahLst/>
            <a:cxnLst>
              <a:cxn ang="0">
                <a:pos x="wd2" y="hd2"/>
              </a:cxn>
              <a:cxn ang="5400000">
                <a:pos x="wd2" y="hd2"/>
              </a:cxn>
              <a:cxn ang="10800000">
                <a:pos x="wd2" y="hd2"/>
              </a:cxn>
              <a:cxn ang="16200000">
                <a:pos x="wd2" y="hd2"/>
              </a:cxn>
            </a:cxnLst>
            <a:rect l="0" t="0" r="r" b="b"/>
            <a:pathLst>
              <a:path w="21600" h="21600" extrusionOk="0">
                <a:moveTo>
                  <a:pt x="1841" y="0"/>
                </a:moveTo>
                <a:lnTo>
                  <a:pt x="0" y="21600"/>
                </a:lnTo>
                <a:lnTo>
                  <a:pt x="21600" y="21600"/>
                </a:lnTo>
                <a:lnTo>
                  <a:pt x="19733" y="0"/>
                </a:lnTo>
                <a:lnTo>
                  <a:pt x="1841" y="0"/>
                </a:lnTo>
                <a:close/>
              </a:path>
            </a:pathLst>
          </a:custGeom>
          <a:solidFill>
            <a:srgbClr val="1F74AD"/>
          </a:solidFill>
          <a:ln w="12700">
            <a:miter lim="400000"/>
          </a:ln>
        </p:spPr>
        <p:txBody>
          <a:bodyPr tIns="45720" bIns="45720">
            <a:no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5" name="形状"/>
          <p:cNvSpPr/>
          <p:nvPr>
            <p:custDataLst>
              <p:tags r:id="rId5"/>
            </p:custDataLst>
          </p:nvPr>
        </p:nvSpPr>
        <p:spPr>
          <a:xfrm>
            <a:off x="4921831" y="3069914"/>
            <a:ext cx="1124535" cy="4604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40" y="0"/>
                </a:lnTo>
                <a:lnTo>
                  <a:pt x="4060" y="0"/>
                </a:lnTo>
                <a:lnTo>
                  <a:pt x="0" y="21600"/>
                </a:lnTo>
                <a:lnTo>
                  <a:pt x="21600" y="21600"/>
                </a:lnTo>
                <a:close/>
              </a:path>
            </a:pathLst>
          </a:custGeom>
          <a:solidFill>
            <a:srgbClr val="1AA3AA"/>
          </a:solidFill>
          <a:ln w="12700">
            <a:miter lim="400000"/>
          </a:ln>
        </p:spPr>
        <p:txBody>
          <a:bodyPr tIns="45720" bIns="45720">
            <a:norm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6" name="形状"/>
          <p:cNvSpPr/>
          <p:nvPr>
            <p:custDataLst>
              <p:tags r:id="rId6"/>
            </p:custDataLst>
          </p:nvPr>
        </p:nvSpPr>
        <p:spPr>
          <a:xfrm>
            <a:off x="4591085" y="3796595"/>
            <a:ext cx="1784590" cy="453107"/>
          </a:xfrm>
          <a:custGeom>
            <a:avLst/>
            <a:gdLst/>
            <a:ahLst/>
            <a:cxnLst>
              <a:cxn ang="0">
                <a:pos x="wd2" y="hd2"/>
              </a:cxn>
              <a:cxn ang="5400000">
                <a:pos x="wd2" y="hd2"/>
              </a:cxn>
              <a:cxn ang="10800000">
                <a:pos x="wd2" y="hd2"/>
              </a:cxn>
              <a:cxn ang="16200000">
                <a:pos x="wd2" y="hd2"/>
              </a:cxn>
            </a:cxnLst>
            <a:rect l="0" t="0" r="r" b="b"/>
            <a:pathLst>
              <a:path w="21600" h="21600" extrusionOk="0">
                <a:moveTo>
                  <a:pt x="2524" y="0"/>
                </a:moveTo>
                <a:lnTo>
                  <a:pt x="0" y="21600"/>
                </a:lnTo>
                <a:lnTo>
                  <a:pt x="21600" y="21600"/>
                </a:lnTo>
                <a:lnTo>
                  <a:pt x="19094" y="0"/>
                </a:lnTo>
                <a:lnTo>
                  <a:pt x="2524" y="0"/>
                </a:lnTo>
                <a:close/>
              </a:path>
            </a:pathLst>
          </a:custGeom>
          <a:solidFill>
            <a:srgbClr val="3498DB"/>
          </a:solidFill>
          <a:ln w="12700">
            <a:miter lim="400000"/>
          </a:ln>
        </p:spPr>
        <p:txBody>
          <a:bodyPr tIns="45720" bIns="45720">
            <a:no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61" name="Root"/>
          <p:cNvSpPr txBox="1"/>
          <p:nvPr>
            <p:custDataLst>
              <p:tags r:id="rId7"/>
            </p:custDataLst>
          </p:nvPr>
        </p:nvSpPr>
        <p:spPr>
          <a:xfrm>
            <a:off x="4749165" y="4535805"/>
            <a:ext cx="1626235" cy="427990"/>
          </a:xfrm>
          <a:prstGeom prst="rect">
            <a:avLst/>
          </a:prstGeom>
          <a:ln w="25400">
            <a:miter lim="400000"/>
          </a:ln>
        </p:spPr>
        <p:txBody>
          <a:bodyPr wrap="square" tIns="46800" bIns="36000" anchor="ctr">
            <a:noAutofit/>
          </a:bodyPr>
          <a:lstStyle>
            <a:lvl1pPr algn="ctr">
              <a:defRPr sz="4800">
                <a:solidFill>
                  <a:srgbClr val="FFFFFF"/>
                </a:solidFill>
                <a:latin typeface="Lato Bold"/>
                <a:ea typeface="Lato Bold"/>
                <a:cs typeface="Lato Bold"/>
                <a:sym typeface="Lato Bold"/>
              </a:defRPr>
            </a:lvl1pPr>
          </a:lstStyle>
          <a:p>
            <a:pPr>
              <a:lnSpc>
                <a:spcPct val="120000"/>
              </a:lnSpc>
            </a:pPr>
            <a:r>
              <a:rPr lang="en-US" sz="2000" spc="300">
                <a:solidFill>
                  <a:sysClr val="window" lastClr="FFFFFF"/>
                </a:solidFill>
                <a:latin typeface="楷体" panose="02010609060101010101" pitchFamily="49" charset="-122"/>
                <a:ea typeface="楷体" panose="02010609060101010101" pitchFamily="49" charset="-122"/>
              </a:rPr>
              <a:t>Hardware</a:t>
            </a:r>
            <a:endParaRPr lang="en-US" sz="2000" spc="300">
              <a:solidFill>
                <a:sysClr val="window" lastClr="FFFFFF"/>
              </a:solidFill>
              <a:latin typeface="楷体" panose="02010609060101010101" pitchFamily="49" charset="-122"/>
              <a:ea typeface="楷体" panose="02010609060101010101" pitchFamily="49" charset="-122"/>
            </a:endParaRPr>
          </a:p>
        </p:txBody>
      </p:sp>
      <p:sp>
        <p:nvSpPr>
          <p:cNvPr id="7" name="Root"/>
          <p:cNvSpPr txBox="1"/>
          <p:nvPr>
            <p:custDataLst>
              <p:tags r:id="rId8"/>
            </p:custDataLst>
          </p:nvPr>
        </p:nvSpPr>
        <p:spPr>
          <a:xfrm>
            <a:off x="4749318" y="3815920"/>
            <a:ext cx="1465306" cy="428270"/>
          </a:xfrm>
          <a:prstGeom prst="rect">
            <a:avLst/>
          </a:prstGeom>
          <a:ln w="25400">
            <a:miter lim="400000"/>
          </a:ln>
        </p:spPr>
        <p:txBody>
          <a:bodyPr wrap="square" tIns="46800" bIns="36000" anchor="ctr">
            <a:noAutofit/>
          </a:bodyPr>
          <a:lstStyle>
            <a:lvl1pPr algn="ctr">
              <a:defRPr sz="4800">
                <a:solidFill>
                  <a:srgbClr val="FFFFFF"/>
                </a:solidFill>
                <a:latin typeface="Lato Bold"/>
                <a:ea typeface="Lato Bold"/>
                <a:cs typeface="Lato Bold"/>
                <a:sym typeface="Lato Bold"/>
              </a:defRPr>
            </a:lvl1pPr>
          </a:lstStyle>
          <a:p>
            <a:pPr>
              <a:lnSpc>
                <a:spcPct val="120000"/>
              </a:lnSpc>
            </a:pPr>
            <a:r>
              <a:rPr lang="en-US" sz="2000" spc="300" dirty="0">
                <a:solidFill>
                  <a:sysClr val="window" lastClr="FFFFFF"/>
                </a:solidFill>
                <a:latin typeface="楷体" panose="02010609060101010101" pitchFamily="49" charset="-122"/>
                <a:ea typeface="楷体" panose="02010609060101010101" pitchFamily="49" charset="-122"/>
              </a:rPr>
              <a:t>Kernel</a:t>
            </a:r>
            <a:endParaRPr lang="en-US" sz="2000" spc="300" dirty="0">
              <a:solidFill>
                <a:sysClr val="window" lastClr="FFFFFF"/>
              </a:solidFill>
              <a:latin typeface="楷体" panose="02010609060101010101" pitchFamily="49" charset="-122"/>
              <a:ea typeface="楷体" panose="02010609060101010101" pitchFamily="49" charset="-122"/>
            </a:endParaRPr>
          </a:p>
        </p:txBody>
      </p:sp>
      <p:sp>
        <p:nvSpPr>
          <p:cNvPr id="8" name="Core"/>
          <p:cNvSpPr txBox="1"/>
          <p:nvPr>
            <p:custDataLst>
              <p:tags r:id="rId9"/>
            </p:custDataLst>
          </p:nvPr>
        </p:nvSpPr>
        <p:spPr>
          <a:xfrm>
            <a:off x="4931519" y="3112825"/>
            <a:ext cx="1100905" cy="374450"/>
          </a:xfrm>
          <a:prstGeom prst="rect">
            <a:avLst/>
          </a:prstGeom>
          <a:ln w="25400">
            <a:miter lim="400000"/>
          </a:ln>
        </p:spPr>
        <p:txBody>
          <a:bodyPr wrap="square" tIns="46800" bIns="36000" anchor="ctr">
            <a:noAutofit/>
          </a:bodyPr>
          <a:lstStyle>
            <a:lvl1pPr algn="ctr">
              <a:defRPr sz="4000">
                <a:solidFill>
                  <a:srgbClr val="FFFFFF"/>
                </a:solidFill>
                <a:latin typeface="Lato Bold"/>
                <a:ea typeface="Lato Bold"/>
                <a:cs typeface="Lato Bold"/>
                <a:sym typeface="Lato Bold"/>
              </a:defRPr>
            </a:lvl1pPr>
          </a:lstStyle>
          <a:p>
            <a:pPr>
              <a:lnSpc>
                <a:spcPct val="120000"/>
              </a:lnSpc>
            </a:pPr>
            <a:r>
              <a:rPr lang="en-US" sz="2000" spc="300" dirty="0">
                <a:solidFill>
                  <a:sysClr val="window" lastClr="FFFFFF"/>
                </a:solidFill>
                <a:latin typeface="楷体" panose="02010609060101010101" pitchFamily="49" charset="-122"/>
                <a:ea typeface="楷体" panose="02010609060101010101" pitchFamily="49" charset="-122"/>
              </a:rPr>
              <a:t>APP</a:t>
            </a:r>
            <a:endParaRPr lang="en-US" sz="2000" spc="300" dirty="0">
              <a:solidFill>
                <a:sysClr val="window" lastClr="FFFFFF"/>
              </a:solidFill>
              <a:latin typeface="楷体" panose="02010609060101010101" pitchFamily="49" charset="-122"/>
              <a:ea typeface="楷体" panose="02010609060101010101" pitchFamily="49" charset="-122"/>
            </a:endParaRPr>
          </a:p>
        </p:txBody>
      </p:sp>
      <p:sp>
        <p:nvSpPr>
          <p:cNvPr id="9" name="线条"/>
          <p:cNvSpPr/>
          <p:nvPr>
            <p:custDataLst>
              <p:tags r:id="rId10"/>
            </p:custDataLst>
          </p:nvPr>
        </p:nvSpPr>
        <p:spPr>
          <a:xfrm flipV="1">
            <a:off x="6066207" y="3250334"/>
            <a:ext cx="297194" cy="215"/>
          </a:xfrm>
          <a:prstGeom prst="line">
            <a:avLst/>
          </a:prstGeom>
          <a:ln w="25400">
            <a:solidFill>
              <a:srgbClr val="000000">
                <a:lumMod val="85000"/>
                <a:lumOff val="15000"/>
              </a:srgbClr>
            </a:solidFill>
            <a:prstDash val="sysDot"/>
            <a:miter/>
            <a:tailEnd type="oval"/>
          </a:ln>
        </p:spPr>
        <p:txBody>
          <a:bodyPr tIns="45720" bIns="45720">
            <a:normAutofit fontScale="25000" lnSpcReduction="20000"/>
          </a:bodyPr>
          <a:lstStyle/>
          <a:p>
            <a:pPr>
              <a:lnSpc>
                <a:spcPct val="140000"/>
              </a:lnSpc>
            </a:pPr>
            <a:endParaRPr sz="900"/>
          </a:p>
        </p:txBody>
      </p:sp>
      <p:sp>
        <p:nvSpPr>
          <p:cNvPr id="15" name="Insert Text"/>
          <p:cNvSpPr txBox="1"/>
          <p:nvPr>
            <p:custDataLst>
              <p:tags r:id="rId11"/>
            </p:custDataLst>
          </p:nvPr>
        </p:nvSpPr>
        <p:spPr>
          <a:xfrm>
            <a:off x="7087999" y="3081210"/>
            <a:ext cx="2595600" cy="360744"/>
          </a:xfrm>
          <a:prstGeom prst="rect">
            <a:avLst/>
          </a:prstGeom>
          <a:ln w="25400">
            <a:miter lim="400000"/>
          </a:ln>
        </p:spPr>
        <p:txBody>
          <a:bodyPr wrap="square" tIns="46800" bIns="0" anchor="b">
            <a:noAutofit/>
          </a:bodyPr>
          <a:lstStyle>
            <a:lvl1pPr>
              <a:defRPr sz="2800">
                <a:latin typeface="Lato Bold"/>
                <a:ea typeface="Lato Bold"/>
                <a:cs typeface="Lato Bold"/>
                <a:sym typeface="Lato Bold"/>
              </a:defRPr>
            </a:lvl1pPr>
          </a:lstStyle>
          <a:p>
            <a:pPr>
              <a:lnSpc>
                <a:spcPct val="120000"/>
              </a:lnSpc>
            </a:pPr>
            <a:r>
              <a:rPr lang="zh-CN" altLang="en-US" sz="2000" spc="300" dirty="0">
                <a:solidFill>
                  <a:schemeClr val="bg1"/>
                </a:solidFill>
                <a:latin typeface="楷体" panose="02010609060101010101" pitchFamily="49" charset="-122"/>
                <a:ea typeface="楷体" panose="02010609060101010101" pitchFamily="49" charset="-122"/>
              </a:rPr>
              <a:t>应用软件</a:t>
            </a:r>
            <a:endParaRPr lang="zh-CN" altLang="en-US" sz="2000" spc="300" dirty="0">
              <a:solidFill>
                <a:schemeClr val="bg1"/>
              </a:solidFill>
              <a:latin typeface="楷体" panose="02010609060101010101" pitchFamily="49" charset="-122"/>
              <a:ea typeface="楷体" panose="02010609060101010101" pitchFamily="49" charset="-122"/>
            </a:endParaRPr>
          </a:p>
        </p:txBody>
      </p:sp>
      <p:sp>
        <p:nvSpPr>
          <p:cNvPr id="17" name="形状"/>
          <p:cNvSpPr/>
          <p:nvPr>
            <p:custDataLst>
              <p:tags r:id="rId12"/>
            </p:custDataLst>
          </p:nvPr>
        </p:nvSpPr>
        <p:spPr>
          <a:xfrm>
            <a:off x="6519856" y="3059305"/>
            <a:ext cx="322509" cy="4035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9512"/>
                </a:lnTo>
                <a:lnTo>
                  <a:pt x="13764" y="21600"/>
                </a:lnTo>
                <a:lnTo>
                  <a:pt x="13764" y="19512"/>
                </a:lnTo>
                <a:lnTo>
                  <a:pt x="19691" y="19512"/>
                </a:lnTo>
                <a:lnTo>
                  <a:pt x="19691" y="9796"/>
                </a:lnTo>
                <a:lnTo>
                  <a:pt x="21600" y="8190"/>
                </a:lnTo>
                <a:lnTo>
                  <a:pt x="21600" y="0"/>
                </a:lnTo>
                <a:close/>
                <a:moveTo>
                  <a:pt x="11754" y="19914"/>
                </a:moveTo>
                <a:lnTo>
                  <a:pt x="1909" y="18147"/>
                </a:lnTo>
                <a:lnTo>
                  <a:pt x="1909" y="1767"/>
                </a:lnTo>
                <a:lnTo>
                  <a:pt x="9846" y="3533"/>
                </a:lnTo>
                <a:lnTo>
                  <a:pt x="9846" y="10117"/>
                </a:lnTo>
                <a:lnTo>
                  <a:pt x="11754" y="11723"/>
                </a:lnTo>
                <a:lnTo>
                  <a:pt x="11754" y="19914"/>
                </a:lnTo>
                <a:close/>
                <a:moveTo>
                  <a:pt x="17682" y="9154"/>
                </a:moveTo>
                <a:lnTo>
                  <a:pt x="17682" y="17906"/>
                </a:lnTo>
                <a:lnTo>
                  <a:pt x="13764" y="17906"/>
                </a:lnTo>
                <a:lnTo>
                  <a:pt x="13764" y="11081"/>
                </a:lnTo>
                <a:lnTo>
                  <a:pt x="11754" y="9555"/>
                </a:lnTo>
                <a:lnTo>
                  <a:pt x="11754" y="2168"/>
                </a:lnTo>
                <a:lnTo>
                  <a:pt x="8841" y="1606"/>
                </a:lnTo>
                <a:lnTo>
                  <a:pt x="19691" y="1606"/>
                </a:lnTo>
                <a:lnTo>
                  <a:pt x="19691" y="7628"/>
                </a:lnTo>
                <a:lnTo>
                  <a:pt x="17682" y="9154"/>
                </a:lnTo>
                <a:close/>
              </a:path>
            </a:pathLst>
          </a:custGeom>
          <a:solidFill>
            <a:srgbClr val="1AA3AA"/>
          </a:solidFill>
          <a:ln w="12700">
            <a:miter lim="400000"/>
          </a:ln>
        </p:spPr>
        <p:txBody>
          <a:bodyPr tIns="45720" bIns="45720">
            <a:noAutofit/>
          </a:bodyPr>
          <a:lstStyle/>
          <a:p>
            <a:pPr>
              <a:lnSpc>
                <a:spcPct val="120000"/>
              </a:lnSpc>
            </a:pPr>
            <a:endParaRPr sz="2000">
              <a:latin typeface="楷体" panose="02010609060101010101" pitchFamily="49" charset="-122"/>
              <a:ea typeface="楷体" panose="02010609060101010101" pitchFamily="49" charset="-122"/>
            </a:endParaRPr>
          </a:p>
        </p:txBody>
      </p:sp>
      <p:sp>
        <p:nvSpPr>
          <p:cNvPr id="68" name="线条"/>
          <p:cNvSpPr/>
          <p:nvPr>
            <p:custDataLst>
              <p:tags r:id="rId13"/>
            </p:custDataLst>
          </p:nvPr>
        </p:nvSpPr>
        <p:spPr>
          <a:xfrm>
            <a:off x="6756092" y="4704141"/>
            <a:ext cx="331317" cy="382"/>
          </a:xfrm>
          <a:prstGeom prst="line">
            <a:avLst/>
          </a:prstGeom>
          <a:ln w="25400">
            <a:solidFill>
              <a:srgbClr val="000000">
                <a:lumMod val="85000"/>
                <a:lumOff val="15000"/>
              </a:srgbClr>
            </a:solidFill>
            <a:prstDash val="sysDot"/>
            <a:miter/>
            <a:tailEnd type="oval"/>
          </a:ln>
        </p:spPr>
        <p:txBody>
          <a:bodyPr tIns="45720" bIns="45720">
            <a:normAutofit fontScale="25000" lnSpcReduction="20000"/>
          </a:bodyPr>
          <a:lstStyle/>
          <a:p>
            <a:pPr>
              <a:lnSpc>
                <a:spcPct val="140000"/>
              </a:lnSpc>
            </a:pPr>
            <a:endParaRPr sz="900"/>
          </a:p>
        </p:txBody>
      </p:sp>
      <p:sp>
        <p:nvSpPr>
          <p:cNvPr id="27" name="线条"/>
          <p:cNvSpPr/>
          <p:nvPr>
            <p:custDataLst>
              <p:tags r:id="rId14"/>
            </p:custDataLst>
          </p:nvPr>
        </p:nvSpPr>
        <p:spPr>
          <a:xfrm flipH="1">
            <a:off x="4274052" y="3988261"/>
            <a:ext cx="349935" cy="1"/>
          </a:xfrm>
          <a:prstGeom prst="line">
            <a:avLst/>
          </a:prstGeom>
          <a:ln w="25400">
            <a:solidFill>
              <a:srgbClr val="000000">
                <a:lumMod val="85000"/>
                <a:lumOff val="15000"/>
              </a:srgbClr>
            </a:solidFill>
            <a:prstDash val="sysDot"/>
            <a:miter/>
            <a:tailEnd type="oval"/>
          </a:ln>
        </p:spPr>
        <p:txBody>
          <a:bodyPr tIns="45720" bIns="45720">
            <a:normAutofit fontScale="25000" lnSpcReduction="20000"/>
          </a:bodyPr>
          <a:lstStyle/>
          <a:p>
            <a:pPr>
              <a:lnSpc>
                <a:spcPct val="140000"/>
              </a:lnSpc>
            </a:pPr>
            <a:endParaRPr sz="900"/>
          </a:p>
        </p:txBody>
      </p:sp>
      <p:sp>
        <p:nvSpPr>
          <p:cNvPr id="28" name="Insert Text"/>
          <p:cNvSpPr txBox="1"/>
          <p:nvPr>
            <p:custDataLst>
              <p:tags r:id="rId15"/>
            </p:custDataLst>
          </p:nvPr>
        </p:nvSpPr>
        <p:spPr>
          <a:xfrm>
            <a:off x="1059630" y="3760026"/>
            <a:ext cx="2594202" cy="360744"/>
          </a:xfrm>
          <a:prstGeom prst="rect">
            <a:avLst/>
          </a:prstGeom>
          <a:ln w="25400">
            <a:miter lim="400000"/>
          </a:ln>
        </p:spPr>
        <p:txBody>
          <a:bodyPr wrap="square" tIns="46800" bIns="0" anchor="b">
            <a:noAutofit/>
          </a:bodyPr>
          <a:lstStyle>
            <a:lvl1pPr algn="r">
              <a:defRPr sz="2800">
                <a:latin typeface="Lato Bold"/>
                <a:ea typeface="Lato Bold"/>
                <a:cs typeface="Lato Bold"/>
                <a:sym typeface="Lato Bold"/>
              </a:defRPr>
            </a:lvl1pPr>
          </a:lstStyle>
          <a:p>
            <a:pPr>
              <a:lnSpc>
                <a:spcPct val="120000"/>
              </a:lnSpc>
            </a:pPr>
            <a:r>
              <a:rPr lang="zh-CN" sz="2000" spc="300" dirty="0">
                <a:solidFill>
                  <a:schemeClr val="bg1"/>
                </a:solidFill>
                <a:latin typeface="楷体" panose="02010609060101010101" pitchFamily="49" charset="-122"/>
                <a:ea typeface="楷体" panose="02010609060101010101" pitchFamily="49" charset="-122"/>
                <a:cs typeface="楷体" panose="02010609060101010101" pitchFamily="49" charset="-122"/>
              </a:rPr>
              <a:t>操作系统（</a:t>
            </a:r>
            <a:r>
              <a:rPr lang="en-US" altLang="zh-CN" sz="2000" spc="300" dirty="0">
                <a:solidFill>
                  <a:schemeClr val="bg1"/>
                </a:solidFill>
                <a:latin typeface="楷体" panose="02010609060101010101" pitchFamily="49" charset="-122"/>
                <a:ea typeface="楷体" panose="02010609060101010101" pitchFamily="49" charset="-122"/>
                <a:cs typeface="楷体" panose="02010609060101010101" pitchFamily="49" charset="-122"/>
              </a:rPr>
              <a:t>Linux</a:t>
            </a:r>
            <a:r>
              <a:rPr lang="zh-CN" sz="2000" spc="300" dirty="0">
                <a:solidFill>
                  <a:schemeClr val="bg1"/>
                </a:solidFill>
                <a:latin typeface="楷体" panose="02010609060101010101" pitchFamily="49" charset="-122"/>
                <a:ea typeface="楷体" panose="02010609060101010101" pitchFamily="49" charset="-122"/>
                <a:cs typeface="楷体" panose="02010609060101010101" pitchFamily="49" charset="-122"/>
              </a:rPr>
              <a:t>）</a:t>
            </a:r>
            <a:endParaRPr lang="zh-CN" sz="2000" spc="300" dirty="0">
              <a:solidFill>
                <a:schemeClr val="bg1"/>
              </a:solidFill>
              <a:latin typeface="楷体" panose="02010609060101010101" pitchFamily="49" charset="-122"/>
              <a:ea typeface="楷体" panose="02010609060101010101" pitchFamily="49" charset="-122"/>
              <a:cs typeface="楷体" panose="02010609060101010101" pitchFamily="49" charset="-122"/>
            </a:endParaRPr>
          </a:p>
        </p:txBody>
      </p:sp>
      <p:sp>
        <p:nvSpPr>
          <p:cNvPr id="74" name="Insert Text"/>
          <p:cNvSpPr txBox="1"/>
          <p:nvPr>
            <p:custDataLst>
              <p:tags r:id="rId16"/>
            </p:custDataLst>
          </p:nvPr>
        </p:nvSpPr>
        <p:spPr>
          <a:xfrm>
            <a:off x="7871668" y="4494807"/>
            <a:ext cx="2595600" cy="360744"/>
          </a:xfrm>
          <a:prstGeom prst="rect">
            <a:avLst/>
          </a:prstGeom>
          <a:ln w="25400">
            <a:miter lim="400000"/>
          </a:ln>
        </p:spPr>
        <p:txBody>
          <a:bodyPr wrap="square" tIns="46800" bIns="0" anchor="b">
            <a:noAutofit/>
          </a:bodyPr>
          <a:lstStyle>
            <a:lvl1pPr>
              <a:defRPr sz="2800">
                <a:latin typeface="Lato Bold"/>
                <a:ea typeface="Lato Bold"/>
                <a:cs typeface="Lato Bold"/>
                <a:sym typeface="Lato Bold"/>
              </a:defRPr>
            </a:lvl1pPr>
          </a:lstStyle>
          <a:p>
            <a:pPr>
              <a:lnSpc>
                <a:spcPct val="120000"/>
              </a:lnSpc>
            </a:pPr>
            <a:r>
              <a:rPr lang="zh-CN" sz="2000" spc="300" dirty="0">
                <a:solidFill>
                  <a:schemeClr val="bg1"/>
                </a:solidFill>
                <a:latin typeface="楷体" panose="02010609060101010101" pitchFamily="49" charset="-122"/>
                <a:ea typeface="楷体" panose="02010609060101010101" pitchFamily="49" charset="-122"/>
              </a:rPr>
              <a:t>硬件（</a:t>
            </a:r>
            <a:r>
              <a:rPr lang="en-US" altLang="zh-CN" sz="2000" spc="300" dirty="0">
                <a:solidFill>
                  <a:schemeClr val="bg1"/>
                </a:solidFill>
                <a:latin typeface="楷体" panose="02010609060101010101" pitchFamily="49" charset="-122"/>
                <a:ea typeface="楷体" panose="02010609060101010101" pitchFamily="49" charset="-122"/>
              </a:rPr>
              <a:t>ARM</a:t>
            </a:r>
            <a:r>
              <a:rPr lang="zh-CN" sz="2000" spc="300" dirty="0">
                <a:solidFill>
                  <a:schemeClr val="bg1"/>
                </a:solidFill>
                <a:latin typeface="楷体" panose="02010609060101010101" pitchFamily="49" charset="-122"/>
                <a:ea typeface="楷体" panose="02010609060101010101" pitchFamily="49" charset="-122"/>
              </a:rPr>
              <a:t>）</a:t>
            </a:r>
            <a:endParaRPr lang="zh-CN" sz="2000" spc="300" dirty="0">
              <a:solidFill>
                <a:schemeClr val="bg1"/>
              </a:solidFill>
              <a:latin typeface="楷体" panose="02010609060101010101" pitchFamily="49" charset="-122"/>
              <a:ea typeface="楷体" panose="02010609060101010101" pitchFamily="49" charset="-122"/>
            </a:endParaRPr>
          </a:p>
        </p:txBody>
      </p:sp>
      <p:sp>
        <p:nvSpPr>
          <p:cNvPr id="39" name="任意多边形: 形状 38"/>
          <p:cNvSpPr/>
          <p:nvPr>
            <p:custDataLst>
              <p:tags r:id="rId17"/>
            </p:custDataLst>
          </p:nvPr>
        </p:nvSpPr>
        <p:spPr>
          <a:xfrm>
            <a:off x="7229225" y="4522553"/>
            <a:ext cx="454513" cy="333009"/>
          </a:xfrm>
          <a:custGeom>
            <a:avLst/>
            <a:gdLst>
              <a:gd name="connsiteX0" fmla="*/ 227257 w 454513"/>
              <a:gd name="connsiteY0" fmla="*/ 203005 h 333009"/>
              <a:gd name="connsiteX1" fmla="*/ 213007 w 454513"/>
              <a:gd name="connsiteY1" fmla="*/ 217506 h 333009"/>
              <a:gd name="connsiteX2" fmla="*/ 227257 w 454513"/>
              <a:gd name="connsiteY2" fmla="*/ 232006 h 333009"/>
              <a:gd name="connsiteX3" fmla="*/ 241508 w 454513"/>
              <a:gd name="connsiteY3" fmla="*/ 217506 h 333009"/>
              <a:gd name="connsiteX4" fmla="*/ 227257 w 454513"/>
              <a:gd name="connsiteY4" fmla="*/ 203005 h 333009"/>
              <a:gd name="connsiteX5" fmla="*/ 354760 w 454513"/>
              <a:gd name="connsiteY5" fmla="*/ 159435 h 333009"/>
              <a:gd name="connsiteX6" fmla="*/ 283511 w 454513"/>
              <a:gd name="connsiteY6" fmla="*/ 231756 h 333009"/>
              <a:gd name="connsiteX7" fmla="*/ 354760 w 454513"/>
              <a:gd name="connsiteY7" fmla="*/ 304077 h 333009"/>
              <a:gd name="connsiteX8" fmla="*/ 426010 w 454513"/>
              <a:gd name="connsiteY8" fmla="*/ 231756 h 333009"/>
              <a:gd name="connsiteX9" fmla="*/ 420388 w 454513"/>
              <a:gd name="connsiteY9" fmla="*/ 203674 h 333009"/>
              <a:gd name="connsiteX10" fmla="*/ 419396 w 454513"/>
              <a:gd name="connsiteY10" fmla="*/ 202184 h 333009"/>
              <a:gd name="connsiteX11" fmla="*/ 418550 w 454513"/>
              <a:gd name="connsiteY11" fmla="*/ 202506 h 333009"/>
              <a:gd name="connsiteX12" fmla="*/ 417346 w 454513"/>
              <a:gd name="connsiteY12" fmla="*/ 199103 h 333009"/>
              <a:gd name="connsiteX13" fmla="*/ 405081 w 454513"/>
              <a:gd name="connsiteY13" fmla="*/ 180678 h 333009"/>
              <a:gd name="connsiteX14" fmla="*/ 354760 w 454513"/>
              <a:gd name="connsiteY14" fmla="*/ 159435 h 333009"/>
              <a:gd name="connsiteX15" fmla="*/ 99004 w 454513"/>
              <a:gd name="connsiteY15" fmla="*/ 159435 h 333009"/>
              <a:gd name="connsiteX16" fmla="*/ 28290 w 454513"/>
              <a:gd name="connsiteY16" fmla="*/ 231756 h 333009"/>
              <a:gd name="connsiteX17" fmla="*/ 99004 w 454513"/>
              <a:gd name="connsiteY17" fmla="*/ 304077 h 333009"/>
              <a:gd name="connsiteX18" fmla="*/ 169718 w 454513"/>
              <a:gd name="connsiteY18" fmla="*/ 231756 h 333009"/>
              <a:gd name="connsiteX19" fmla="*/ 99004 w 454513"/>
              <a:gd name="connsiteY19" fmla="*/ 159435 h 333009"/>
              <a:gd name="connsiteX20" fmla="*/ 155373 w 454513"/>
              <a:gd name="connsiteY20" fmla="*/ 28932 h 333009"/>
              <a:gd name="connsiteX21" fmla="*/ 126931 w 454513"/>
              <a:gd name="connsiteY21" fmla="*/ 57855 h 333009"/>
              <a:gd name="connsiteX22" fmla="*/ 126931 w 454513"/>
              <a:gd name="connsiteY22" fmla="*/ 72321 h 333009"/>
              <a:gd name="connsiteX23" fmla="*/ 112701 w 454513"/>
              <a:gd name="connsiteY23" fmla="*/ 72321 h 333009"/>
              <a:gd name="connsiteX24" fmla="*/ 66456 w 454513"/>
              <a:gd name="connsiteY24" fmla="*/ 112100 h 333009"/>
              <a:gd name="connsiteX25" fmla="*/ 55895 w 454513"/>
              <a:gd name="connsiteY25" fmla="*/ 141941 h 333009"/>
              <a:gd name="connsiteX26" fmla="*/ 55688 w 454513"/>
              <a:gd name="connsiteY26" fmla="*/ 142526 h 333009"/>
              <a:gd name="connsiteX27" fmla="*/ 61158 w 454513"/>
              <a:gd name="connsiteY27" fmla="*/ 138696 h 333009"/>
              <a:gd name="connsiteX28" fmla="*/ 99004 w 454513"/>
              <a:gd name="connsiteY28" fmla="*/ 130503 h 333009"/>
              <a:gd name="connsiteX29" fmla="*/ 189997 w 454513"/>
              <a:gd name="connsiteY29" fmla="*/ 193051 h 333009"/>
              <a:gd name="connsiteX30" fmla="*/ 191472 w 454513"/>
              <a:gd name="connsiteY30" fmla="*/ 200179 h 333009"/>
              <a:gd name="connsiteX31" fmla="*/ 196530 w 454513"/>
              <a:gd name="connsiteY31" fmla="*/ 187599 h 333009"/>
              <a:gd name="connsiteX32" fmla="*/ 227257 w 454513"/>
              <a:gd name="connsiteY32" fmla="*/ 174004 h 333009"/>
              <a:gd name="connsiteX33" fmla="*/ 257985 w 454513"/>
              <a:gd name="connsiteY33" fmla="*/ 187599 h 333009"/>
              <a:gd name="connsiteX34" fmla="*/ 262087 w 454513"/>
              <a:gd name="connsiteY34" fmla="*/ 197804 h 333009"/>
              <a:gd name="connsiteX35" fmla="*/ 263078 w 454513"/>
              <a:gd name="connsiteY35" fmla="*/ 193051 h 333009"/>
              <a:gd name="connsiteX36" fmla="*/ 354760 w 454513"/>
              <a:gd name="connsiteY36" fmla="*/ 130503 h 333009"/>
              <a:gd name="connsiteX37" fmla="*/ 392893 w 454513"/>
              <a:gd name="connsiteY37" fmla="*/ 138696 h 333009"/>
              <a:gd name="connsiteX38" fmla="*/ 396972 w 454513"/>
              <a:gd name="connsiteY38" fmla="*/ 141531 h 333009"/>
              <a:gd name="connsiteX39" fmla="*/ 390556 w 454513"/>
              <a:gd name="connsiteY39" fmla="*/ 123401 h 333009"/>
              <a:gd name="connsiteX40" fmla="*/ 386557 w 454513"/>
              <a:gd name="connsiteY40" fmla="*/ 112100 h 333009"/>
              <a:gd name="connsiteX41" fmla="*/ 340312 w 454513"/>
              <a:gd name="connsiteY41" fmla="*/ 72321 h 333009"/>
              <a:gd name="connsiteX42" fmla="*/ 326081 w 454513"/>
              <a:gd name="connsiteY42" fmla="*/ 72321 h 333009"/>
              <a:gd name="connsiteX43" fmla="*/ 326081 w 454513"/>
              <a:gd name="connsiteY43" fmla="*/ 57855 h 333009"/>
              <a:gd name="connsiteX44" fmla="*/ 297640 w 454513"/>
              <a:gd name="connsiteY44" fmla="*/ 28932 h 333009"/>
              <a:gd name="connsiteX45" fmla="*/ 269178 w 454513"/>
              <a:gd name="connsiteY45" fmla="*/ 57855 h 333009"/>
              <a:gd name="connsiteX46" fmla="*/ 269178 w 454513"/>
              <a:gd name="connsiteY46" fmla="*/ 72321 h 333009"/>
              <a:gd name="connsiteX47" fmla="*/ 183834 w 454513"/>
              <a:gd name="connsiteY47" fmla="*/ 72321 h 333009"/>
              <a:gd name="connsiteX48" fmla="*/ 183834 w 454513"/>
              <a:gd name="connsiteY48" fmla="*/ 57855 h 333009"/>
              <a:gd name="connsiteX49" fmla="*/ 155373 w 454513"/>
              <a:gd name="connsiteY49" fmla="*/ 28932 h 333009"/>
              <a:gd name="connsiteX50" fmla="*/ 155373 w 454513"/>
              <a:gd name="connsiteY50" fmla="*/ 0 h 333009"/>
              <a:gd name="connsiteX51" fmla="*/ 208723 w 454513"/>
              <a:gd name="connsiteY51" fmla="*/ 43398 h 333009"/>
              <a:gd name="connsiteX52" fmla="*/ 244290 w 454513"/>
              <a:gd name="connsiteY52" fmla="*/ 43398 h 333009"/>
              <a:gd name="connsiteX53" fmla="*/ 297640 w 454513"/>
              <a:gd name="connsiteY53" fmla="*/ 0 h 333009"/>
              <a:gd name="connsiteX54" fmla="*/ 354543 w 454513"/>
              <a:gd name="connsiteY54" fmla="*/ 47008 h 333009"/>
              <a:gd name="connsiteX55" fmla="*/ 414998 w 454513"/>
              <a:gd name="connsiteY55" fmla="*/ 101253 h 333009"/>
              <a:gd name="connsiteX56" fmla="*/ 447012 w 454513"/>
              <a:gd name="connsiteY56" fmla="*/ 191659 h 333009"/>
              <a:gd name="connsiteX57" fmla="*/ 445812 w 454513"/>
              <a:gd name="connsiteY57" fmla="*/ 192117 h 333009"/>
              <a:gd name="connsiteX58" fmla="*/ 446442 w 454513"/>
              <a:gd name="connsiteY58" fmla="*/ 193051 h 333009"/>
              <a:gd name="connsiteX59" fmla="*/ 454513 w 454513"/>
              <a:gd name="connsiteY59" fmla="*/ 231756 h 333009"/>
              <a:gd name="connsiteX60" fmla="*/ 354760 w 454513"/>
              <a:gd name="connsiteY60" fmla="*/ 333009 h 333009"/>
              <a:gd name="connsiteX61" fmla="*/ 263078 w 454513"/>
              <a:gd name="connsiteY61" fmla="*/ 271985 h 333009"/>
              <a:gd name="connsiteX62" fmla="*/ 258272 w 454513"/>
              <a:gd name="connsiteY62" fmla="*/ 248026 h 333009"/>
              <a:gd name="connsiteX63" fmla="*/ 257985 w 454513"/>
              <a:gd name="connsiteY63" fmla="*/ 248773 h 333009"/>
              <a:gd name="connsiteX64" fmla="*/ 227257 w 454513"/>
              <a:gd name="connsiteY64" fmla="*/ 261007 h 333009"/>
              <a:gd name="connsiteX65" fmla="*/ 196530 w 454513"/>
              <a:gd name="connsiteY65" fmla="*/ 248773 h 333009"/>
              <a:gd name="connsiteX66" fmla="*/ 195271 w 454513"/>
              <a:gd name="connsiteY66" fmla="*/ 245498 h 333009"/>
              <a:gd name="connsiteX67" fmla="*/ 189997 w 454513"/>
              <a:gd name="connsiteY67" fmla="*/ 271985 h 333009"/>
              <a:gd name="connsiteX68" fmla="*/ 99004 w 454513"/>
              <a:gd name="connsiteY68" fmla="*/ 333009 h 333009"/>
              <a:gd name="connsiteX69" fmla="*/ 0 w 454513"/>
              <a:gd name="connsiteY69" fmla="*/ 231756 h 333009"/>
              <a:gd name="connsiteX70" fmla="*/ 8011 w 454513"/>
              <a:gd name="connsiteY70" fmla="*/ 193051 h 333009"/>
              <a:gd name="connsiteX71" fmla="*/ 8344 w 454513"/>
              <a:gd name="connsiteY71" fmla="*/ 192553 h 333009"/>
              <a:gd name="connsiteX72" fmla="*/ 6000 w 454513"/>
              <a:gd name="connsiteY72" fmla="*/ 191659 h 333009"/>
              <a:gd name="connsiteX73" fmla="*/ 38014 w 454513"/>
              <a:gd name="connsiteY73" fmla="*/ 101253 h 333009"/>
              <a:gd name="connsiteX74" fmla="*/ 98470 w 454513"/>
              <a:gd name="connsiteY74" fmla="*/ 47008 h 333009"/>
              <a:gd name="connsiteX75" fmla="*/ 155373 w 454513"/>
              <a:gd name="connsiteY75" fmla="*/ 0 h 33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54513" h="333009">
                <a:moveTo>
                  <a:pt x="227257" y="203005"/>
                </a:moveTo>
                <a:cubicBezTo>
                  <a:pt x="220132" y="203005"/>
                  <a:pt x="213007" y="210255"/>
                  <a:pt x="213007" y="217506"/>
                </a:cubicBezTo>
                <a:cubicBezTo>
                  <a:pt x="213007" y="224756"/>
                  <a:pt x="220132" y="232006"/>
                  <a:pt x="227257" y="232006"/>
                </a:cubicBezTo>
                <a:cubicBezTo>
                  <a:pt x="234382" y="232006"/>
                  <a:pt x="241508" y="224756"/>
                  <a:pt x="241508" y="217506"/>
                </a:cubicBezTo>
                <a:cubicBezTo>
                  <a:pt x="241508" y="210255"/>
                  <a:pt x="234382" y="203005"/>
                  <a:pt x="227257" y="203005"/>
                </a:cubicBezTo>
                <a:close/>
                <a:moveTo>
                  <a:pt x="354760" y="159435"/>
                </a:moveTo>
                <a:cubicBezTo>
                  <a:pt x="315570" y="159435"/>
                  <a:pt x="283511" y="191977"/>
                  <a:pt x="283511" y="231756"/>
                </a:cubicBezTo>
                <a:cubicBezTo>
                  <a:pt x="283511" y="271536"/>
                  <a:pt x="315570" y="304077"/>
                  <a:pt x="354760" y="304077"/>
                </a:cubicBezTo>
                <a:cubicBezTo>
                  <a:pt x="393950" y="304077"/>
                  <a:pt x="426010" y="271536"/>
                  <a:pt x="426010" y="231756"/>
                </a:cubicBezTo>
                <a:cubicBezTo>
                  <a:pt x="426010" y="221811"/>
                  <a:pt x="424006" y="212319"/>
                  <a:pt x="420388" y="203674"/>
                </a:cubicBezTo>
                <a:lnTo>
                  <a:pt x="419396" y="202184"/>
                </a:lnTo>
                <a:lnTo>
                  <a:pt x="418550" y="202506"/>
                </a:lnTo>
                <a:lnTo>
                  <a:pt x="417346" y="199103"/>
                </a:lnTo>
                <a:lnTo>
                  <a:pt x="405081" y="180678"/>
                </a:lnTo>
                <a:cubicBezTo>
                  <a:pt x="392168" y="167571"/>
                  <a:pt x="374355" y="159435"/>
                  <a:pt x="354760" y="159435"/>
                </a:cubicBezTo>
                <a:close/>
                <a:moveTo>
                  <a:pt x="99004" y="159435"/>
                </a:moveTo>
                <a:cubicBezTo>
                  <a:pt x="60108" y="159435"/>
                  <a:pt x="28290" y="191977"/>
                  <a:pt x="28290" y="231756"/>
                </a:cubicBezTo>
                <a:cubicBezTo>
                  <a:pt x="28290" y="271536"/>
                  <a:pt x="60108" y="304077"/>
                  <a:pt x="99004" y="304077"/>
                </a:cubicBezTo>
                <a:cubicBezTo>
                  <a:pt x="137899" y="304077"/>
                  <a:pt x="169718" y="271536"/>
                  <a:pt x="169718" y="231756"/>
                </a:cubicBezTo>
                <a:cubicBezTo>
                  <a:pt x="169718" y="191977"/>
                  <a:pt x="137899" y="159435"/>
                  <a:pt x="99004" y="159435"/>
                </a:cubicBezTo>
                <a:close/>
                <a:moveTo>
                  <a:pt x="155373" y="28932"/>
                </a:moveTo>
                <a:cubicBezTo>
                  <a:pt x="141142" y="28932"/>
                  <a:pt x="126931" y="43398"/>
                  <a:pt x="126931" y="57855"/>
                </a:cubicBezTo>
                <a:cubicBezTo>
                  <a:pt x="126931" y="72321"/>
                  <a:pt x="126931" y="72321"/>
                  <a:pt x="126931" y="72321"/>
                </a:cubicBezTo>
                <a:cubicBezTo>
                  <a:pt x="112701" y="72321"/>
                  <a:pt x="112701" y="72321"/>
                  <a:pt x="112701" y="72321"/>
                </a:cubicBezTo>
                <a:cubicBezTo>
                  <a:pt x="91365" y="75940"/>
                  <a:pt x="73581" y="90406"/>
                  <a:pt x="66456" y="112100"/>
                </a:cubicBezTo>
                <a:cubicBezTo>
                  <a:pt x="62457" y="123401"/>
                  <a:pt x="58957" y="133289"/>
                  <a:pt x="55895" y="141941"/>
                </a:cubicBezTo>
                <a:lnTo>
                  <a:pt x="55688" y="142526"/>
                </a:lnTo>
                <a:lnTo>
                  <a:pt x="61158" y="138696"/>
                </a:lnTo>
                <a:cubicBezTo>
                  <a:pt x="72926" y="133441"/>
                  <a:pt x="85744" y="130503"/>
                  <a:pt x="99004" y="130503"/>
                </a:cubicBezTo>
                <a:cubicBezTo>
                  <a:pt x="138784" y="130503"/>
                  <a:pt x="174583" y="156945"/>
                  <a:pt x="189997" y="193051"/>
                </a:cubicBezTo>
                <a:lnTo>
                  <a:pt x="191472" y="200179"/>
                </a:lnTo>
                <a:lnTo>
                  <a:pt x="196530" y="187599"/>
                </a:lnTo>
                <a:cubicBezTo>
                  <a:pt x="204101" y="179442"/>
                  <a:pt x="214788" y="174004"/>
                  <a:pt x="227257" y="174004"/>
                </a:cubicBezTo>
                <a:cubicBezTo>
                  <a:pt x="239726" y="174004"/>
                  <a:pt x="250414" y="179442"/>
                  <a:pt x="257985" y="187599"/>
                </a:cubicBezTo>
                <a:lnTo>
                  <a:pt x="262087" y="197804"/>
                </a:lnTo>
                <a:lnTo>
                  <a:pt x="263078" y="193051"/>
                </a:lnTo>
                <a:cubicBezTo>
                  <a:pt x="278609" y="156945"/>
                  <a:pt x="314679" y="130503"/>
                  <a:pt x="354760" y="130503"/>
                </a:cubicBezTo>
                <a:cubicBezTo>
                  <a:pt x="368121" y="130503"/>
                  <a:pt x="381036" y="133441"/>
                  <a:pt x="392893" y="138696"/>
                </a:cubicBezTo>
                <a:lnTo>
                  <a:pt x="396972" y="141531"/>
                </a:lnTo>
                <a:lnTo>
                  <a:pt x="390556" y="123401"/>
                </a:lnTo>
                <a:cubicBezTo>
                  <a:pt x="386557" y="112100"/>
                  <a:pt x="386557" y="112100"/>
                  <a:pt x="386557" y="112100"/>
                </a:cubicBezTo>
                <a:cubicBezTo>
                  <a:pt x="379431" y="90406"/>
                  <a:pt x="361648" y="75940"/>
                  <a:pt x="340312" y="72321"/>
                </a:cubicBezTo>
                <a:cubicBezTo>
                  <a:pt x="326081" y="72321"/>
                  <a:pt x="326081" y="72321"/>
                  <a:pt x="326081" y="72321"/>
                </a:cubicBezTo>
                <a:cubicBezTo>
                  <a:pt x="326081" y="57855"/>
                  <a:pt x="326081" y="57855"/>
                  <a:pt x="326081" y="57855"/>
                </a:cubicBezTo>
                <a:cubicBezTo>
                  <a:pt x="326081" y="43398"/>
                  <a:pt x="311871" y="28932"/>
                  <a:pt x="297640" y="28932"/>
                </a:cubicBezTo>
                <a:cubicBezTo>
                  <a:pt x="283409" y="28932"/>
                  <a:pt x="269178" y="43398"/>
                  <a:pt x="269178" y="57855"/>
                </a:cubicBezTo>
                <a:cubicBezTo>
                  <a:pt x="269178" y="72321"/>
                  <a:pt x="269178" y="72321"/>
                  <a:pt x="269178" y="72321"/>
                </a:cubicBezTo>
                <a:cubicBezTo>
                  <a:pt x="183834" y="72321"/>
                  <a:pt x="183834" y="72321"/>
                  <a:pt x="183834" y="72321"/>
                </a:cubicBezTo>
                <a:cubicBezTo>
                  <a:pt x="183834" y="57855"/>
                  <a:pt x="183834" y="57855"/>
                  <a:pt x="183834" y="57855"/>
                </a:cubicBezTo>
                <a:cubicBezTo>
                  <a:pt x="183834" y="43398"/>
                  <a:pt x="169603" y="28932"/>
                  <a:pt x="155373" y="28932"/>
                </a:cubicBezTo>
                <a:close/>
                <a:moveTo>
                  <a:pt x="155373" y="0"/>
                </a:moveTo>
                <a:cubicBezTo>
                  <a:pt x="180261" y="0"/>
                  <a:pt x="205170" y="18085"/>
                  <a:pt x="208723" y="43398"/>
                </a:cubicBezTo>
                <a:cubicBezTo>
                  <a:pt x="244290" y="43398"/>
                  <a:pt x="244290" y="43398"/>
                  <a:pt x="244290" y="43398"/>
                </a:cubicBezTo>
                <a:cubicBezTo>
                  <a:pt x="247842" y="18085"/>
                  <a:pt x="272751" y="0"/>
                  <a:pt x="297640" y="0"/>
                </a:cubicBezTo>
                <a:cubicBezTo>
                  <a:pt x="326081" y="0"/>
                  <a:pt x="347437" y="21695"/>
                  <a:pt x="354543" y="47008"/>
                </a:cubicBezTo>
                <a:cubicBezTo>
                  <a:pt x="379431" y="54246"/>
                  <a:pt x="404340" y="75940"/>
                  <a:pt x="414998" y="101253"/>
                </a:cubicBezTo>
                <a:cubicBezTo>
                  <a:pt x="447012" y="191659"/>
                  <a:pt x="447012" y="191659"/>
                  <a:pt x="447012" y="191659"/>
                </a:cubicBezTo>
                <a:lnTo>
                  <a:pt x="445812" y="192117"/>
                </a:lnTo>
                <a:lnTo>
                  <a:pt x="446442" y="193051"/>
                </a:lnTo>
                <a:cubicBezTo>
                  <a:pt x="451619" y="205086"/>
                  <a:pt x="454513" y="218195"/>
                  <a:pt x="454513" y="231756"/>
                </a:cubicBezTo>
                <a:cubicBezTo>
                  <a:pt x="454513" y="289611"/>
                  <a:pt x="408202" y="333009"/>
                  <a:pt x="354760" y="333009"/>
                </a:cubicBezTo>
                <a:cubicBezTo>
                  <a:pt x="314679" y="333009"/>
                  <a:pt x="278609" y="308598"/>
                  <a:pt x="263078" y="271985"/>
                </a:cubicBezTo>
                <a:lnTo>
                  <a:pt x="258272" y="248026"/>
                </a:lnTo>
                <a:lnTo>
                  <a:pt x="257985" y="248773"/>
                </a:lnTo>
                <a:cubicBezTo>
                  <a:pt x="250414" y="256476"/>
                  <a:pt x="239726" y="261007"/>
                  <a:pt x="227257" y="261007"/>
                </a:cubicBezTo>
                <a:cubicBezTo>
                  <a:pt x="214788" y="261007"/>
                  <a:pt x="204101" y="256476"/>
                  <a:pt x="196530" y="248773"/>
                </a:cubicBezTo>
                <a:lnTo>
                  <a:pt x="195271" y="245498"/>
                </a:lnTo>
                <a:lnTo>
                  <a:pt x="189997" y="271985"/>
                </a:lnTo>
                <a:cubicBezTo>
                  <a:pt x="174583" y="308598"/>
                  <a:pt x="138784" y="333009"/>
                  <a:pt x="99004" y="333009"/>
                </a:cubicBezTo>
                <a:cubicBezTo>
                  <a:pt x="45964" y="333009"/>
                  <a:pt x="0" y="289611"/>
                  <a:pt x="0" y="231756"/>
                </a:cubicBezTo>
                <a:cubicBezTo>
                  <a:pt x="0" y="218195"/>
                  <a:pt x="2872" y="205086"/>
                  <a:pt x="8011" y="193051"/>
                </a:cubicBezTo>
                <a:lnTo>
                  <a:pt x="8344" y="192553"/>
                </a:lnTo>
                <a:lnTo>
                  <a:pt x="6000" y="191659"/>
                </a:lnTo>
                <a:cubicBezTo>
                  <a:pt x="38014" y="101253"/>
                  <a:pt x="38014" y="101253"/>
                  <a:pt x="38014" y="101253"/>
                </a:cubicBezTo>
                <a:cubicBezTo>
                  <a:pt x="48672" y="75940"/>
                  <a:pt x="73581" y="54246"/>
                  <a:pt x="98470" y="47008"/>
                </a:cubicBezTo>
                <a:cubicBezTo>
                  <a:pt x="105575" y="21695"/>
                  <a:pt x="126931" y="0"/>
                  <a:pt x="155373" y="0"/>
                </a:cubicBezTo>
                <a:close/>
              </a:path>
            </a:pathLst>
          </a:custGeom>
          <a:solidFill>
            <a:srgbClr val="1F74AD"/>
          </a:solidFill>
          <a:ln w="12700" cap="flat">
            <a:noFill/>
            <a:miter lim="400000"/>
          </a:ln>
          <a:effectLst/>
        </p:spPr>
        <p:txBody>
          <a:bodyPr wrap="square" lIns="45720" tIns="45720" rIns="45720" bIns="45720" numCol="1" anchor="t">
            <a:noAutofit/>
          </a:bodyPr>
          <a:lstStyle/>
          <a:p>
            <a:pPr>
              <a:lnSpc>
                <a:spcPct val="140000"/>
              </a:lnSpc>
            </a:pPr>
            <a:endParaRPr sz="2000">
              <a:latin typeface="楷体" panose="02010609060101010101" pitchFamily="49" charset="-122"/>
              <a:ea typeface="楷体" panose="02010609060101010101" pitchFamily="49" charset="-122"/>
            </a:endParaRPr>
          </a:p>
        </p:txBody>
      </p:sp>
      <p:sp>
        <p:nvSpPr>
          <p:cNvPr id="38" name="任意多边形: 形状 37"/>
          <p:cNvSpPr/>
          <p:nvPr>
            <p:custDataLst>
              <p:tags r:id="rId18"/>
            </p:custDataLst>
          </p:nvPr>
        </p:nvSpPr>
        <p:spPr>
          <a:xfrm>
            <a:off x="3653617" y="3802560"/>
            <a:ext cx="454608" cy="318341"/>
          </a:xfrm>
          <a:custGeom>
            <a:avLst/>
            <a:gdLst>
              <a:gd name="connsiteX0" fmla="*/ 355556 w 454608"/>
              <a:gd name="connsiteY0" fmla="*/ 231599 h 318341"/>
              <a:gd name="connsiteX1" fmla="*/ 327024 w 454608"/>
              <a:gd name="connsiteY1" fmla="*/ 260513 h 318341"/>
              <a:gd name="connsiteX2" fmla="*/ 355556 w 454608"/>
              <a:gd name="connsiteY2" fmla="*/ 289427 h 318341"/>
              <a:gd name="connsiteX3" fmla="*/ 384089 w 454608"/>
              <a:gd name="connsiteY3" fmla="*/ 260513 h 318341"/>
              <a:gd name="connsiteX4" fmla="*/ 355556 w 454608"/>
              <a:gd name="connsiteY4" fmla="*/ 231599 h 318341"/>
              <a:gd name="connsiteX5" fmla="*/ 127681 w 454608"/>
              <a:gd name="connsiteY5" fmla="*/ 231599 h 318341"/>
              <a:gd name="connsiteX6" fmla="*/ 99149 w 454608"/>
              <a:gd name="connsiteY6" fmla="*/ 260513 h 318341"/>
              <a:gd name="connsiteX7" fmla="*/ 127681 w 454608"/>
              <a:gd name="connsiteY7" fmla="*/ 289427 h 318341"/>
              <a:gd name="connsiteX8" fmla="*/ 156214 w 454608"/>
              <a:gd name="connsiteY8" fmla="*/ 260513 h 318341"/>
              <a:gd name="connsiteX9" fmla="*/ 127681 w 454608"/>
              <a:gd name="connsiteY9" fmla="*/ 231599 h 318341"/>
              <a:gd name="connsiteX10" fmla="*/ 28628 w 454608"/>
              <a:gd name="connsiteY10" fmla="*/ 115657 h 318341"/>
              <a:gd name="connsiteX11" fmla="*/ 114129 w 454608"/>
              <a:gd name="connsiteY11" fmla="*/ 115657 h 318341"/>
              <a:gd name="connsiteX12" fmla="*/ 114129 w 454608"/>
              <a:gd name="connsiteY12" fmla="*/ 144285 h 318341"/>
              <a:gd name="connsiteX13" fmla="*/ 28628 w 454608"/>
              <a:gd name="connsiteY13" fmla="*/ 144285 h 318341"/>
              <a:gd name="connsiteX14" fmla="*/ 298728 w 454608"/>
              <a:gd name="connsiteY14" fmla="*/ 85762 h 318341"/>
              <a:gd name="connsiteX15" fmla="*/ 298728 w 454608"/>
              <a:gd name="connsiteY15" fmla="*/ 244820 h 318341"/>
              <a:gd name="connsiteX16" fmla="*/ 305003 w 454608"/>
              <a:gd name="connsiteY16" fmla="*/ 244820 h 318341"/>
              <a:gd name="connsiteX17" fmla="*/ 314987 w 454608"/>
              <a:gd name="connsiteY17" fmla="*/ 220756 h 318341"/>
              <a:gd name="connsiteX18" fmla="*/ 355556 w 454608"/>
              <a:gd name="connsiteY18" fmla="*/ 202685 h 318341"/>
              <a:gd name="connsiteX19" fmla="*/ 396126 w 454608"/>
              <a:gd name="connsiteY19" fmla="*/ 220756 h 318341"/>
              <a:gd name="connsiteX20" fmla="*/ 406110 w 454608"/>
              <a:gd name="connsiteY20" fmla="*/ 244820 h 318341"/>
              <a:gd name="connsiteX21" fmla="*/ 426126 w 454608"/>
              <a:gd name="connsiteY21" fmla="*/ 244820 h 318341"/>
              <a:gd name="connsiteX22" fmla="*/ 426126 w 454608"/>
              <a:gd name="connsiteY22" fmla="*/ 162294 h 318341"/>
              <a:gd name="connsiteX23" fmla="*/ 402150 w 454608"/>
              <a:gd name="connsiteY23" fmla="*/ 85762 h 318341"/>
              <a:gd name="connsiteX24" fmla="*/ 13741 w 454608"/>
              <a:gd name="connsiteY24" fmla="*/ 57256 h 318341"/>
              <a:gd name="connsiteX25" fmla="*/ 142756 w 454608"/>
              <a:gd name="connsiteY25" fmla="*/ 57256 h 318341"/>
              <a:gd name="connsiteX26" fmla="*/ 142756 w 454608"/>
              <a:gd name="connsiteY26" fmla="*/ 85884 h 318341"/>
              <a:gd name="connsiteX27" fmla="*/ 13741 w 454608"/>
              <a:gd name="connsiteY27" fmla="*/ 85884 h 318341"/>
              <a:gd name="connsiteX28" fmla="*/ 0 w 454608"/>
              <a:gd name="connsiteY28" fmla="*/ 0 h 318341"/>
              <a:gd name="connsiteX29" fmla="*/ 298491 w 454608"/>
              <a:gd name="connsiteY29" fmla="*/ 0 h 318341"/>
              <a:gd name="connsiteX30" fmla="*/ 298491 w 454608"/>
              <a:gd name="connsiteY30" fmla="*/ 57256 h 318341"/>
              <a:gd name="connsiteX31" fmla="*/ 423130 w 454608"/>
              <a:gd name="connsiteY31" fmla="*/ 57256 h 318341"/>
              <a:gd name="connsiteX32" fmla="*/ 454608 w 454608"/>
              <a:gd name="connsiteY32" fmla="*/ 159292 h 318341"/>
              <a:gd name="connsiteX33" fmla="*/ 454608 w 454608"/>
              <a:gd name="connsiteY33" fmla="*/ 274826 h 318341"/>
              <a:gd name="connsiteX34" fmla="*/ 406878 w 454608"/>
              <a:gd name="connsiteY34" fmla="*/ 274826 h 318341"/>
              <a:gd name="connsiteX35" fmla="*/ 396126 w 454608"/>
              <a:gd name="connsiteY35" fmla="*/ 301625 h 318341"/>
              <a:gd name="connsiteX36" fmla="*/ 355556 w 454608"/>
              <a:gd name="connsiteY36" fmla="*/ 318341 h 318341"/>
              <a:gd name="connsiteX37" fmla="*/ 314987 w 454608"/>
              <a:gd name="connsiteY37" fmla="*/ 301625 h 318341"/>
              <a:gd name="connsiteX38" fmla="*/ 304234 w 454608"/>
              <a:gd name="connsiteY38" fmla="*/ 274826 h 318341"/>
              <a:gd name="connsiteX39" fmla="*/ 270245 w 454608"/>
              <a:gd name="connsiteY39" fmla="*/ 274826 h 318341"/>
              <a:gd name="connsiteX40" fmla="*/ 270245 w 454608"/>
              <a:gd name="connsiteY40" fmla="*/ 274444 h 318341"/>
              <a:gd name="connsiteX41" fmla="*/ 179157 w 454608"/>
              <a:gd name="connsiteY41" fmla="*/ 274444 h 318341"/>
              <a:gd name="connsiteX42" fmla="*/ 168251 w 454608"/>
              <a:gd name="connsiteY42" fmla="*/ 301625 h 318341"/>
              <a:gd name="connsiteX43" fmla="*/ 127681 w 454608"/>
              <a:gd name="connsiteY43" fmla="*/ 318341 h 318341"/>
              <a:gd name="connsiteX44" fmla="*/ 87112 w 454608"/>
              <a:gd name="connsiteY44" fmla="*/ 301625 h 318341"/>
              <a:gd name="connsiteX45" fmla="*/ 76206 w 454608"/>
              <a:gd name="connsiteY45" fmla="*/ 274445 h 318341"/>
              <a:gd name="connsiteX46" fmla="*/ 28628 w 454608"/>
              <a:gd name="connsiteY46" fmla="*/ 274445 h 318341"/>
              <a:gd name="connsiteX47" fmla="*/ 28628 w 454608"/>
              <a:gd name="connsiteY47" fmla="*/ 172530 h 318341"/>
              <a:gd name="connsiteX48" fmla="*/ 57065 w 454608"/>
              <a:gd name="connsiteY48" fmla="*/ 172530 h 318341"/>
              <a:gd name="connsiteX49" fmla="*/ 57065 w 454608"/>
              <a:gd name="connsiteY49" fmla="*/ 244470 h 318341"/>
              <a:gd name="connsiteX50" fmla="*/ 77273 w 454608"/>
              <a:gd name="connsiteY50" fmla="*/ 244470 h 318341"/>
              <a:gd name="connsiteX51" fmla="*/ 87112 w 454608"/>
              <a:gd name="connsiteY51" fmla="*/ 220756 h 318341"/>
              <a:gd name="connsiteX52" fmla="*/ 127681 w 454608"/>
              <a:gd name="connsiteY52" fmla="*/ 202685 h 318341"/>
              <a:gd name="connsiteX53" fmla="*/ 168251 w 454608"/>
              <a:gd name="connsiteY53" fmla="*/ 220756 h 318341"/>
              <a:gd name="connsiteX54" fmla="*/ 178080 w 454608"/>
              <a:gd name="connsiteY54" fmla="*/ 244446 h 318341"/>
              <a:gd name="connsiteX55" fmla="*/ 269996 w 454608"/>
              <a:gd name="connsiteY55" fmla="*/ 244446 h 318341"/>
              <a:gd name="connsiteX56" fmla="*/ 269996 w 454608"/>
              <a:gd name="connsiteY56" fmla="*/ 28499 h 318341"/>
              <a:gd name="connsiteX57" fmla="*/ 0 w 454608"/>
              <a:gd name="connsiteY57" fmla="*/ 28499 h 31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54608" h="318341">
                <a:moveTo>
                  <a:pt x="355556" y="231599"/>
                </a:moveTo>
                <a:cubicBezTo>
                  <a:pt x="341290" y="231599"/>
                  <a:pt x="327024" y="246056"/>
                  <a:pt x="327024" y="260513"/>
                </a:cubicBezTo>
                <a:cubicBezTo>
                  <a:pt x="327024" y="278584"/>
                  <a:pt x="341290" y="289427"/>
                  <a:pt x="355556" y="289427"/>
                </a:cubicBezTo>
                <a:cubicBezTo>
                  <a:pt x="369822" y="289427"/>
                  <a:pt x="384089" y="278584"/>
                  <a:pt x="384089" y="260513"/>
                </a:cubicBezTo>
                <a:cubicBezTo>
                  <a:pt x="384089" y="246056"/>
                  <a:pt x="369822" y="231599"/>
                  <a:pt x="355556" y="231599"/>
                </a:cubicBezTo>
                <a:close/>
                <a:moveTo>
                  <a:pt x="127681" y="231599"/>
                </a:moveTo>
                <a:cubicBezTo>
                  <a:pt x="113415" y="231599"/>
                  <a:pt x="99149" y="246056"/>
                  <a:pt x="99149" y="260513"/>
                </a:cubicBezTo>
                <a:cubicBezTo>
                  <a:pt x="99149" y="278584"/>
                  <a:pt x="113415" y="289427"/>
                  <a:pt x="127681" y="289427"/>
                </a:cubicBezTo>
                <a:cubicBezTo>
                  <a:pt x="141947" y="289427"/>
                  <a:pt x="156214" y="278584"/>
                  <a:pt x="156214" y="260513"/>
                </a:cubicBezTo>
                <a:cubicBezTo>
                  <a:pt x="156214" y="246056"/>
                  <a:pt x="141947" y="231599"/>
                  <a:pt x="127681" y="231599"/>
                </a:cubicBezTo>
                <a:close/>
                <a:moveTo>
                  <a:pt x="28628" y="115657"/>
                </a:moveTo>
                <a:lnTo>
                  <a:pt x="114129" y="115657"/>
                </a:lnTo>
                <a:lnTo>
                  <a:pt x="114129" y="144285"/>
                </a:lnTo>
                <a:lnTo>
                  <a:pt x="28628" y="144285"/>
                </a:lnTo>
                <a:close/>
                <a:moveTo>
                  <a:pt x="298728" y="85762"/>
                </a:moveTo>
                <a:lnTo>
                  <a:pt x="298728" y="244820"/>
                </a:lnTo>
                <a:lnTo>
                  <a:pt x="305003" y="244820"/>
                </a:lnTo>
                <a:lnTo>
                  <a:pt x="314987" y="220756"/>
                </a:lnTo>
                <a:cubicBezTo>
                  <a:pt x="325240" y="209914"/>
                  <a:pt x="339507" y="202685"/>
                  <a:pt x="355556" y="202685"/>
                </a:cubicBezTo>
                <a:cubicBezTo>
                  <a:pt x="371606" y="202685"/>
                  <a:pt x="385872" y="209914"/>
                  <a:pt x="396126" y="220756"/>
                </a:cubicBezTo>
                <a:lnTo>
                  <a:pt x="406110" y="244820"/>
                </a:lnTo>
                <a:lnTo>
                  <a:pt x="426126" y="244820"/>
                </a:lnTo>
                <a:lnTo>
                  <a:pt x="426126" y="162294"/>
                </a:lnTo>
                <a:lnTo>
                  <a:pt x="402150" y="85762"/>
                </a:lnTo>
                <a:close/>
                <a:moveTo>
                  <a:pt x="13741" y="57256"/>
                </a:moveTo>
                <a:lnTo>
                  <a:pt x="142756" y="57256"/>
                </a:lnTo>
                <a:lnTo>
                  <a:pt x="142756" y="85884"/>
                </a:lnTo>
                <a:lnTo>
                  <a:pt x="13741" y="85884"/>
                </a:lnTo>
                <a:close/>
                <a:moveTo>
                  <a:pt x="0" y="0"/>
                </a:moveTo>
                <a:lnTo>
                  <a:pt x="298491" y="0"/>
                </a:lnTo>
                <a:lnTo>
                  <a:pt x="298491" y="57256"/>
                </a:lnTo>
                <a:lnTo>
                  <a:pt x="423130" y="57256"/>
                </a:lnTo>
                <a:lnTo>
                  <a:pt x="454608" y="159292"/>
                </a:lnTo>
                <a:lnTo>
                  <a:pt x="454608" y="274826"/>
                </a:lnTo>
                <a:lnTo>
                  <a:pt x="406878" y="274826"/>
                </a:lnTo>
                <a:lnTo>
                  <a:pt x="396126" y="301625"/>
                </a:lnTo>
                <a:cubicBezTo>
                  <a:pt x="385872" y="312016"/>
                  <a:pt x="371606" y="318341"/>
                  <a:pt x="355556" y="318341"/>
                </a:cubicBezTo>
                <a:cubicBezTo>
                  <a:pt x="339507" y="318341"/>
                  <a:pt x="325240" y="312016"/>
                  <a:pt x="314987" y="301625"/>
                </a:cubicBezTo>
                <a:lnTo>
                  <a:pt x="304234" y="274826"/>
                </a:lnTo>
                <a:lnTo>
                  <a:pt x="270245" y="274826"/>
                </a:lnTo>
                <a:lnTo>
                  <a:pt x="270245" y="274444"/>
                </a:lnTo>
                <a:lnTo>
                  <a:pt x="179157" y="274444"/>
                </a:lnTo>
                <a:lnTo>
                  <a:pt x="168251" y="301625"/>
                </a:lnTo>
                <a:cubicBezTo>
                  <a:pt x="157997" y="312016"/>
                  <a:pt x="143731" y="318341"/>
                  <a:pt x="127681" y="318341"/>
                </a:cubicBezTo>
                <a:cubicBezTo>
                  <a:pt x="111632" y="318341"/>
                  <a:pt x="97366" y="312016"/>
                  <a:pt x="87112" y="301625"/>
                </a:cubicBezTo>
                <a:lnTo>
                  <a:pt x="76206" y="274445"/>
                </a:lnTo>
                <a:lnTo>
                  <a:pt x="28628" y="274445"/>
                </a:lnTo>
                <a:lnTo>
                  <a:pt x="28628" y="172530"/>
                </a:lnTo>
                <a:lnTo>
                  <a:pt x="57065" y="172530"/>
                </a:lnTo>
                <a:lnTo>
                  <a:pt x="57065" y="244470"/>
                </a:lnTo>
                <a:lnTo>
                  <a:pt x="77273" y="244470"/>
                </a:lnTo>
                <a:lnTo>
                  <a:pt x="87112" y="220756"/>
                </a:lnTo>
                <a:cubicBezTo>
                  <a:pt x="97366" y="209914"/>
                  <a:pt x="111632" y="202685"/>
                  <a:pt x="127681" y="202685"/>
                </a:cubicBezTo>
                <a:cubicBezTo>
                  <a:pt x="143731" y="202685"/>
                  <a:pt x="157997" y="209914"/>
                  <a:pt x="168251" y="220756"/>
                </a:cubicBezTo>
                <a:lnTo>
                  <a:pt x="178080" y="244446"/>
                </a:lnTo>
                <a:lnTo>
                  <a:pt x="269996" y="244446"/>
                </a:lnTo>
                <a:lnTo>
                  <a:pt x="269996" y="28499"/>
                </a:lnTo>
                <a:lnTo>
                  <a:pt x="0" y="28499"/>
                </a:lnTo>
                <a:close/>
              </a:path>
            </a:pathLst>
          </a:custGeom>
          <a:solidFill>
            <a:srgbClr val="3498DB"/>
          </a:solidFill>
          <a:ln w="12700" cap="flat">
            <a:noFill/>
            <a:miter lim="400000"/>
          </a:ln>
          <a:effectLst/>
        </p:spPr>
        <p:txBody>
          <a:bodyPr wrap="square" lIns="45720" tIns="45720" rIns="45720" bIns="45720" numCol="1" anchor="t">
            <a:noAutofit/>
          </a:bodyPr>
          <a:lstStyle/>
          <a:p>
            <a:pPr>
              <a:lnSpc>
                <a:spcPct val="140000"/>
              </a:lnSpc>
            </a:pPr>
            <a:endParaRPr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extBox 14"/>
          <p:cNvSpPr txBox="1"/>
          <p:nvPr/>
        </p:nvSpPr>
        <p:spPr>
          <a:xfrm>
            <a:off x="902970" y="1355725"/>
            <a:ext cx="5904230" cy="1938020"/>
          </a:xfrm>
          <a:prstGeom prst="rect">
            <a:avLst/>
          </a:prstGeom>
          <a:noFill/>
        </p:spPr>
        <p:txBody>
          <a:bodyPr wrap="square" rtlCol="0">
            <a:spAutoFit/>
          </a:bodyPr>
          <a:p>
            <a:pPr>
              <a:lnSpc>
                <a:spcPct val="150000"/>
              </a:lnSpc>
              <a:buClr>
                <a:srgbClr val="FFFF00"/>
              </a:buClr>
              <a:buFont typeface="Wingdings" panose="05000000000000000000" pitchFamily="2" charset="2"/>
              <a:buChar char="n"/>
            </a:pPr>
            <a:endPar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a:lnSpc>
                <a:spcPct val="150000"/>
              </a:lnSpc>
              <a:buClr>
                <a:srgbClr val="FFFF00"/>
              </a:buClr>
              <a:buFont typeface="Wingdings" panose="05000000000000000000" pitchFamily="2" charset="2"/>
              <a:buChar char="n"/>
            </a:pPr>
            <a:r>
              <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安装系统</a:t>
            </a:r>
            <a:endPar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在基于</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ARM</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处理器的开发板上安装</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Linux</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系统</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endParaRPr>
          </a:p>
        </p:txBody>
      </p:sp>
      <p:sp>
        <p:nvSpPr>
          <p:cNvPr id="3" name="文本框 2"/>
          <p:cNvSpPr txBox="1"/>
          <p:nvPr/>
        </p:nvSpPr>
        <p:spPr>
          <a:xfrm>
            <a:off x="902970" y="648970"/>
            <a:ext cx="222504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课程内容</a:t>
            </a:r>
            <a:endParaRPr lang="zh-CN" altLang="en-US" sz="4000" b="1">
              <a:solidFill>
                <a:schemeClr val="accent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extBox 14"/>
          <p:cNvSpPr txBox="1"/>
          <p:nvPr/>
        </p:nvSpPr>
        <p:spPr>
          <a:xfrm>
            <a:off x="902970" y="1355725"/>
            <a:ext cx="6793230" cy="3784600"/>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a:lnSpc>
                <a:spcPct val="150000"/>
              </a:lnSpc>
              <a:buClr>
                <a:srgbClr val="FFFF00"/>
              </a:buClr>
              <a:buFont typeface="Wingdings" panose="05000000000000000000" pitchFamily="2" charset="2"/>
              <a:buChar char="n"/>
            </a:pP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移植</a:t>
            </a:r>
            <a:endPar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不同架构的处理器指令集不兼容，即便是相同的处理器架构，板卡不同驱动代码也不兼容</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Linux</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是一个通用的内核并不是为某一个特定的处理器架构或板卡设计的，所以从官方获取</a:t>
            </a: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Linux</a:t>
            </a:r>
            <a:r>
              <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源码后我们要先经过相应的配置使其与我们当前的硬件平台相匹配后才能进行编译和安装</a:t>
            </a:r>
            <a:endParaRPr lang="zh-CN" altLang="en-US"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endParaRPr>
          </a:p>
        </p:txBody>
      </p:sp>
      <p:sp>
        <p:nvSpPr>
          <p:cNvPr id="3" name="文本框 2"/>
          <p:cNvSpPr txBox="1"/>
          <p:nvPr/>
        </p:nvSpPr>
        <p:spPr>
          <a:xfrm>
            <a:off x="902970" y="648970"/>
            <a:ext cx="273558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移植的目的</a:t>
            </a:r>
            <a:endParaRPr lang="zh-CN" altLang="en-US" sz="4000" b="1">
              <a:solidFill>
                <a:schemeClr val="accent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Rectangle 9"/>
          <p:cNvSpPr>
            <a:spLocks noChangeArrowheads="1"/>
          </p:cNvSpPr>
          <p:nvPr>
            <p:custDataLst>
              <p:tags r:id="rId2"/>
            </p:custDataLst>
          </p:nvPr>
        </p:nvSpPr>
        <p:spPr bwMode="auto">
          <a:xfrm>
            <a:off x="1094105" y="3537585"/>
            <a:ext cx="8782050" cy="403225"/>
          </a:xfrm>
          <a:prstGeom prst="rect">
            <a:avLst/>
          </a:prstGeom>
          <a:solidFill>
            <a:sysClr val="window" lastClr="FFFFFF">
              <a:lumMod val="85000"/>
            </a:sysClr>
          </a:solidFill>
          <a:ln w="9525">
            <a:noFill/>
            <a:miter lim="800000"/>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sp>
        <p:nvSpPr>
          <p:cNvPr id="13" name="Oval 43"/>
          <p:cNvSpPr>
            <a:spLocks noChangeArrowheads="1"/>
          </p:cNvSpPr>
          <p:nvPr>
            <p:custDataLst>
              <p:tags r:id="rId3"/>
            </p:custDataLst>
          </p:nvPr>
        </p:nvSpPr>
        <p:spPr bwMode="auto">
          <a:xfrm>
            <a:off x="3380126" y="2282154"/>
            <a:ext cx="79819" cy="78223"/>
          </a:xfrm>
          <a:prstGeom prst="ellipse">
            <a:avLst/>
          </a:prstGeom>
          <a:solidFill>
            <a:sysClr val="window" lastClr="FFFFFF">
              <a:lumMod val="50000"/>
            </a:sysClr>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cxnSp>
        <p:nvCxnSpPr>
          <p:cNvPr id="35" name="直接连接符 34"/>
          <p:cNvCxnSpPr/>
          <p:nvPr>
            <p:custDataLst>
              <p:tags r:id="rId4"/>
            </p:custDataLst>
          </p:nvPr>
        </p:nvCxnSpPr>
        <p:spPr>
          <a:xfrm>
            <a:off x="3419057" y="2371617"/>
            <a:ext cx="0" cy="1159979"/>
          </a:xfrm>
          <a:prstGeom prst="line">
            <a:avLst/>
          </a:prstGeom>
          <a:ln>
            <a:solidFill>
              <a:sysClr val="window" lastClr="FFFFFF">
                <a:lumMod val="65000"/>
              </a:sysClr>
            </a:solidFill>
            <a:prstDash val="dash"/>
          </a:ln>
        </p:spPr>
        <p:style>
          <a:lnRef idx="1">
            <a:srgbClr val="1F74AD"/>
          </a:lnRef>
          <a:fillRef idx="0">
            <a:srgbClr val="1F74AD"/>
          </a:fillRef>
          <a:effectRef idx="0">
            <a:srgbClr val="1F74AD"/>
          </a:effectRef>
          <a:fontRef idx="minor">
            <a:srgbClr val="000000"/>
          </a:fontRef>
        </p:style>
      </p:cxnSp>
      <p:sp>
        <p:nvSpPr>
          <p:cNvPr id="44" name="文本框 43"/>
          <p:cNvSpPr txBox="1"/>
          <p:nvPr>
            <p:custDataLst>
              <p:tags r:id="rId5"/>
            </p:custDataLst>
          </p:nvPr>
        </p:nvSpPr>
        <p:spPr>
          <a:xfrm>
            <a:off x="3479800" y="2168525"/>
            <a:ext cx="1674495" cy="875030"/>
          </a:xfrm>
          <a:prstGeom prst="rect">
            <a:avLst/>
          </a:prstGeom>
          <a:noFill/>
        </p:spPr>
        <p:txBody>
          <a:bodyPr wrap="square" rtlCol="0">
            <a:noAutofit/>
          </a:bodyPr>
          <a:p>
            <a:pPr>
              <a:lnSpc>
                <a:spcPct val="120000"/>
              </a:lnSpc>
            </a:pPr>
            <a:r>
              <a:rPr lang="en-US" altLang="zh-CN"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1.</a:t>
            </a: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应用广泛</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a:p>
            <a:pPr>
              <a:lnSpc>
                <a:spcPct val="120000"/>
              </a:lnSpc>
            </a:pPr>
            <a:r>
              <a:rPr lang="en-US" altLang="zh-CN"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2.</a:t>
            </a: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知识面广</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a:p>
            <a:pPr>
              <a:lnSpc>
                <a:spcPct val="120000"/>
              </a:lnSpc>
            </a:pPr>
            <a:r>
              <a:rPr lang="en-US" altLang="zh-CN"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3.</a:t>
            </a: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实验性强</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p:txBody>
      </p:sp>
      <p:sp>
        <p:nvSpPr>
          <p:cNvPr id="65" name="Oval 43"/>
          <p:cNvSpPr>
            <a:spLocks noChangeArrowheads="1"/>
          </p:cNvSpPr>
          <p:nvPr>
            <p:custDataLst>
              <p:tags r:id="rId6"/>
            </p:custDataLst>
          </p:nvPr>
        </p:nvSpPr>
        <p:spPr bwMode="auto">
          <a:xfrm>
            <a:off x="7450117" y="2289964"/>
            <a:ext cx="79819" cy="78223"/>
          </a:xfrm>
          <a:prstGeom prst="ellipse">
            <a:avLst/>
          </a:prstGeom>
          <a:solidFill>
            <a:sysClr val="window" lastClr="FFFFFF">
              <a:lumMod val="50000"/>
            </a:sysClr>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cxnSp>
        <p:nvCxnSpPr>
          <p:cNvPr id="66" name="直接连接符 65"/>
          <p:cNvCxnSpPr/>
          <p:nvPr>
            <p:custDataLst>
              <p:tags r:id="rId7"/>
            </p:custDataLst>
          </p:nvPr>
        </p:nvCxnSpPr>
        <p:spPr>
          <a:xfrm>
            <a:off x="7489048" y="2379427"/>
            <a:ext cx="0" cy="1158370"/>
          </a:xfrm>
          <a:prstGeom prst="line">
            <a:avLst/>
          </a:prstGeom>
          <a:ln>
            <a:solidFill>
              <a:sysClr val="window" lastClr="FFFFFF">
                <a:lumMod val="65000"/>
              </a:sysClr>
            </a:solidFill>
            <a:prstDash val="dash"/>
          </a:ln>
        </p:spPr>
        <p:style>
          <a:lnRef idx="1">
            <a:srgbClr val="1F74AD"/>
          </a:lnRef>
          <a:fillRef idx="0">
            <a:srgbClr val="1F74AD"/>
          </a:fillRef>
          <a:effectRef idx="0">
            <a:srgbClr val="1F74AD"/>
          </a:effectRef>
          <a:fontRef idx="minor">
            <a:srgbClr val="000000"/>
          </a:fontRef>
        </p:style>
      </p:cxnSp>
      <p:sp>
        <p:nvSpPr>
          <p:cNvPr id="71" name="文本框 70"/>
          <p:cNvSpPr txBox="1"/>
          <p:nvPr>
            <p:custDataLst>
              <p:tags r:id="rId8"/>
            </p:custDataLst>
          </p:nvPr>
        </p:nvSpPr>
        <p:spPr>
          <a:xfrm>
            <a:off x="7549515" y="2168525"/>
            <a:ext cx="3227705" cy="585470"/>
          </a:xfrm>
          <a:prstGeom prst="rect">
            <a:avLst/>
          </a:prstGeom>
          <a:noFill/>
        </p:spPr>
        <p:txBody>
          <a:bodyPr wrap="square" rtlCol="0">
            <a:noAutofit/>
          </a:bodyPr>
          <a:p>
            <a:pPr>
              <a:lnSpc>
                <a:spcPct val="120000"/>
              </a:lnSpc>
            </a:pP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重方法、轻细节</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a:p>
            <a:pPr>
              <a:lnSpc>
                <a:spcPct val="120000"/>
              </a:lnSpc>
            </a:pP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把握整体思路、建立通用思维</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p:txBody>
      </p:sp>
      <p:sp>
        <p:nvSpPr>
          <p:cNvPr id="18" name="Oval 43"/>
          <p:cNvSpPr>
            <a:spLocks noChangeArrowheads="1"/>
          </p:cNvSpPr>
          <p:nvPr>
            <p:custDataLst>
              <p:tags r:id="rId9"/>
            </p:custDataLst>
          </p:nvPr>
        </p:nvSpPr>
        <p:spPr bwMode="auto">
          <a:xfrm rot="10800000">
            <a:off x="5393739" y="5091130"/>
            <a:ext cx="79819" cy="78223"/>
          </a:xfrm>
          <a:prstGeom prst="ellipse">
            <a:avLst/>
          </a:prstGeom>
          <a:solidFill>
            <a:sysClr val="window" lastClr="FFFFFF">
              <a:lumMod val="50000"/>
            </a:sysClr>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cxnSp>
        <p:nvCxnSpPr>
          <p:cNvPr id="53" name="直接连接符 52"/>
          <p:cNvCxnSpPr/>
          <p:nvPr>
            <p:custDataLst>
              <p:tags r:id="rId10"/>
            </p:custDataLst>
          </p:nvPr>
        </p:nvCxnSpPr>
        <p:spPr>
          <a:xfrm flipH="1" flipV="1">
            <a:off x="5435115" y="3931460"/>
            <a:ext cx="1" cy="1139817"/>
          </a:xfrm>
          <a:prstGeom prst="line">
            <a:avLst/>
          </a:prstGeom>
          <a:ln>
            <a:solidFill>
              <a:sysClr val="window" lastClr="FFFFFF">
                <a:lumMod val="65000"/>
              </a:sysClr>
            </a:solidFill>
            <a:prstDash val="dash"/>
          </a:ln>
        </p:spPr>
        <p:style>
          <a:lnRef idx="1">
            <a:srgbClr val="1F74AD"/>
          </a:lnRef>
          <a:fillRef idx="0">
            <a:srgbClr val="1F74AD"/>
          </a:fillRef>
          <a:effectRef idx="0">
            <a:srgbClr val="1F74AD"/>
          </a:effectRef>
          <a:fontRef idx="minor">
            <a:srgbClr val="000000"/>
          </a:fontRef>
        </p:style>
      </p:cxnSp>
      <p:sp>
        <p:nvSpPr>
          <p:cNvPr id="58" name="文本框 57"/>
          <p:cNvSpPr txBox="1"/>
          <p:nvPr>
            <p:custDataLst>
              <p:tags r:id="rId11"/>
            </p:custDataLst>
          </p:nvPr>
        </p:nvSpPr>
        <p:spPr>
          <a:xfrm>
            <a:off x="3418205" y="4626610"/>
            <a:ext cx="2016760" cy="464820"/>
          </a:xfrm>
          <a:prstGeom prst="rect">
            <a:avLst/>
          </a:prstGeom>
          <a:noFill/>
        </p:spPr>
        <p:txBody>
          <a:bodyPr wrap="square" rtlCol="0">
            <a:noAutofit/>
          </a:bodyPr>
          <a:p>
            <a:pPr algn="r">
              <a:lnSpc>
                <a:spcPct val="120000"/>
              </a:lnSpc>
            </a:pPr>
            <a:endParaRPr lang="zh-CN" altLang="en-US" sz="14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a:p>
            <a:pPr algn="r">
              <a:lnSpc>
                <a:spcPct val="120000"/>
              </a:lnSpc>
            </a:pP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配置、</a:t>
            </a:r>
            <a:r>
              <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rPr>
              <a:t>编译、安装</a:t>
            </a:r>
            <a:endParaRPr lang="zh-CN" altLang="en-US" sz="1600" spc="150">
              <a:solidFill>
                <a:sysClr val="window" lastClr="FFFFFF">
                  <a:lumMod val="50000"/>
                </a:sysClr>
              </a:solidFill>
              <a:latin typeface="楷体" panose="02010609060101010101" pitchFamily="49" charset="-122"/>
              <a:ea typeface="楷体" panose="02010609060101010101" pitchFamily="49" charset="-122"/>
              <a:sym typeface="Arial" panose="020B0604020202020204" pitchFamily="34" charset="0"/>
            </a:endParaRPr>
          </a:p>
        </p:txBody>
      </p:sp>
      <p:sp>
        <p:nvSpPr>
          <p:cNvPr id="20" name="Freeform 10"/>
          <p:cNvSpPr/>
          <p:nvPr>
            <p:custDataLst>
              <p:tags r:id="rId12"/>
            </p:custDataLst>
          </p:nvPr>
        </p:nvSpPr>
        <p:spPr bwMode="auto">
          <a:xfrm>
            <a:off x="2393315" y="3531235"/>
            <a:ext cx="2014855" cy="405765"/>
          </a:xfrm>
          <a:custGeom>
            <a:avLst/>
            <a:gdLst/>
            <a:ahLst/>
            <a:cxnLst>
              <a:cxn ang="0">
                <a:pos x="75" y="125"/>
              </a:cxn>
              <a:cxn ang="0">
                <a:pos x="5" y="18"/>
              </a:cxn>
              <a:cxn ang="0">
                <a:pos x="14" y="0"/>
              </a:cxn>
              <a:cxn ang="0">
                <a:pos x="382" y="0"/>
              </a:cxn>
              <a:cxn ang="0">
                <a:pos x="392" y="6"/>
              </a:cxn>
              <a:cxn ang="0">
                <a:pos x="462" y="113"/>
              </a:cxn>
              <a:cxn ang="0">
                <a:pos x="453" y="131"/>
              </a:cxn>
              <a:cxn ang="0">
                <a:pos x="85" y="131"/>
              </a:cxn>
              <a:cxn ang="0">
                <a:pos x="75" y="125"/>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1AA3AA"/>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sp>
        <p:nvSpPr>
          <p:cNvPr id="21" name="Freeform 11"/>
          <p:cNvSpPr/>
          <p:nvPr>
            <p:custDataLst>
              <p:tags r:id="rId13"/>
            </p:custDataLst>
          </p:nvPr>
        </p:nvSpPr>
        <p:spPr bwMode="auto">
          <a:xfrm>
            <a:off x="4465320" y="3542030"/>
            <a:ext cx="1935480" cy="405765"/>
          </a:xfrm>
          <a:custGeom>
            <a:avLst/>
            <a:gdLst/>
            <a:ahLst/>
            <a:cxnLst>
              <a:cxn ang="0">
                <a:pos x="75" y="125"/>
              </a:cxn>
              <a:cxn ang="0">
                <a:pos x="5" y="18"/>
              </a:cxn>
              <a:cxn ang="0">
                <a:pos x="14" y="0"/>
              </a:cxn>
              <a:cxn ang="0">
                <a:pos x="382" y="0"/>
              </a:cxn>
              <a:cxn ang="0">
                <a:pos x="392" y="6"/>
              </a:cxn>
              <a:cxn ang="0">
                <a:pos x="462" y="113"/>
              </a:cxn>
              <a:cxn ang="0">
                <a:pos x="453" y="131"/>
              </a:cxn>
              <a:cxn ang="0">
                <a:pos x="85" y="131"/>
              </a:cxn>
              <a:cxn ang="0">
                <a:pos x="75" y="125"/>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1F74AD"/>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sp>
        <p:nvSpPr>
          <p:cNvPr id="23" name="Freeform 12"/>
          <p:cNvSpPr/>
          <p:nvPr>
            <p:custDataLst>
              <p:tags r:id="rId14"/>
            </p:custDataLst>
          </p:nvPr>
        </p:nvSpPr>
        <p:spPr bwMode="auto">
          <a:xfrm>
            <a:off x="6482080" y="3542030"/>
            <a:ext cx="1935480" cy="405765"/>
          </a:xfrm>
          <a:custGeom>
            <a:avLst/>
            <a:gdLst/>
            <a:ahLst/>
            <a:cxnLst>
              <a:cxn ang="0">
                <a:pos x="75" y="125"/>
              </a:cxn>
              <a:cxn ang="0">
                <a:pos x="5" y="18"/>
              </a:cxn>
              <a:cxn ang="0">
                <a:pos x="14" y="0"/>
              </a:cxn>
              <a:cxn ang="0">
                <a:pos x="382" y="0"/>
              </a:cxn>
              <a:cxn ang="0">
                <a:pos x="392" y="6"/>
              </a:cxn>
              <a:cxn ang="0">
                <a:pos x="462" y="113"/>
              </a:cxn>
              <a:cxn ang="0">
                <a:pos x="453" y="131"/>
              </a:cxn>
              <a:cxn ang="0">
                <a:pos x="85" y="131"/>
              </a:cxn>
              <a:cxn ang="0">
                <a:pos x="75" y="125"/>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3498DB"/>
          </a:solidFill>
          <a:ln w="9525">
            <a:noFill/>
            <a:round/>
          </a:ln>
        </p:spPr>
        <p:txBody>
          <a:bodyPr vert="horz" wrap="square" lIns="109699" tIns="54850" rIns="109699" bIns="54850" numCol="1" anchor="t" anchorCtr="0" compatLnSpc="1"/>
          <a:p>
            <a:endParaRPr lang="en-US" sz="2160">
              <a:latin typeface="楷体" panose="02010609060101010101" pitchFamily="49" charset="-122"/>
              <a:ea typeface="楷体" panose="02010609060101010101" pitchFamily="49" charset="-122"/>
              <a:sym typeface="Arial" panose="020B0604020202020204" pitchFamily="34" charset="0"/>
            </a:endParaRPr>
          </a:p>
        </p:txBody>
      </p:sp>
      <p:sp>
        <p:nvSpPr>
          <p:cNvPr id="24" name="文本框 23"/>
          <p:cNvSpPr txBox="1"/>
          <p:nvPr>
            <p:custDataLst>
              <p:tags r:id="rId15"/>
            </p:custDataLst>
          </p:nvPr>
        </p:nvSpPr>
        <p:spPr>
          <a:xfrm>
            <a:off x="2673985" y="3549015"/>
            <a:ext cx="1654175" cy="369570"/>
          </a:xfrm>
          <a:prstGeom prst="rect">
            <a:avLst/>
          </a:prstGeom>
          <a:noFill/>
        </p:spPr>
        <p:txBody>
          <a:bodyPr wrap="square" rtlCol="0">
            <a:normAutofit fontScale="80000"/>
          </a:bodyPr>
          <a:p>
            <a:pPr>
              <a:lnSpc>
                <a:spcPct val="120000"/>
              </a:lnSpc>
            </a:pPr>
            <a:r>
              <a:rPr lang="en-US" altLang="zh-CN"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  </a:t>
            </a:r>
            <a:r>
              <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课程特点</a:t>
            </a:r>
            <a:endPar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endParaRPr>
          </a:p>
        </p:txBody>
      </p:sp>
      <p:sp>
        <p:nvSpPr>
          <p:cNvPr id="25" name="文本框 24"/>
          <p:cNvSpPr txBox="1"/>
          <p:nvPr>
            <p:custDataLst>
              <p:tags r:id="rId16"/>
            </p:custDataLst>
          </p:nvPr>
        </p:nvSpPr>
        <p:spPr>
          <a:xfrm>
            <a:off x="4714875" y="3590925"/>
            <a:ext cx="1673225" cy="369570"/>
          </a:xfrm>
          <a:prstGeom prst="rect">
            <a:avLst/>
          </a:prstGeom>
          <a:noFill/>
        </p:spPr>
        <p:txBody>
          <a:bodyPr wrap="square" rtlCol="0">
            <a:normAutofit fontScale="80000"/>
          </a:bodyPr>
          <a:p>
            <a:pPr>
              <a:lnSpc>
                <a:spcPct val="120000"/>
              </a:lnSpc>
            </a:pPr>
            <a:r>
              <a:rPr lang="en-US" altLang="zh-CN"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  </a:t>
            </a:r>
            <a:r>
              <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思维方式</a:t>
            </a:r>
            <a:endPar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endParaRPr>
          </a:p>
        </p:txBody>
      </p:sp>
      <p:sp>
        <p:nvSpPr>
          <p:cNvPr id="26" name="文本框 25"/>
          <p:cNvSpPr txBox="1"/>
          <p:nvPr>
            <p:custDataLst>
              <p:tags r:id="rId17"/>
            </p:custDataLst>
          </p:nvPr>
        </p:nvSpPr>
        <p:spPr>
          <a:xfrm>
            <a:off x="6761480" y="3590925"/>
            <a:ext cx="1513840" cy="369570"/>
          </a:xfrm>
          <a:prstGeom prst="rect">
            <a:avLst/>
          </a:prstGeom>
          <a:noFill/>
        </p:spPr>
        <p:txBody>
          <a:bodyPr wrap="square" rtlCol="0">
            <a:normAutofit fontScale="80000"/>
          </a:bodyPr>
          <a:p>
            <a:pPr>
              <a:lnSpc>
                <a:spcPct val="120000"/>
              </a:lnSpc>
            </a:pPr>
            <a:r>
              <a:rPr lang="en-US" altLang="zh-CN"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  </a:t>
            </a:r>
            <a:r>
              <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rPr>
              <a:t>学习方法</a:t>
            </a:r>
            <a:endParaRPr lang="zh-CN" altLang="en-US" b="1" spc="300">
              <a:solidFill>
                <a:sysClr val="window" lastClr="FFFFFF"/>
              </a:solidFill>
              <a:latin typeface="楷体" panose="02010609060101010101" pitchFamily="49" charset="-122"/>
              <a:ea typeface="楷体" panose="02010609060101010101" pitchFamily="49" charset="-122"/>
              <a:sym typeface="Arial" panose="020B0604020202020204" pitchFamily="34" charset="0"/>
            </a:endParaRPr>
          </a:p>
        </p:txBody>
      </p:sp>
      <p:sp>
        <p:nvSpPr>
          <p:cNvPr id="2" name="文本框 1"/>
          <p:cNvSpPr txBox="1"/>
          <p:nvPr/>
        </p:nvSpPr>
        <p:spPr>
          <a:xfrm>
            <a:off x="902970" y="648970"/>
            <a:ext cx="222504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课程特点</a:t>
            </a:r>
            <a:endParaRPr lang="zh-CN" altLang="en-US" sz="4000" b="1">
              <a:solidFill>
                <a:schemeClr val="accent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extBox 14"/>
          <p:cNvSpPr txBox="1"/>
          <p:nvPr/>
        </p:nvSpPr>
        <p:spPr>
          <a:xfrm>
            <a:off x="902970" y="1355725"/>
            <a:ext cx="5904230" cy="1938020"/>
          </a:xfrm>
          <a:prstGeom prst="rect">
            <a:avLst/>
          </a:prstGeom>
          <a:noFill/>
        </p:spPr>
        <p:txBody>
          <a:bodyPr wrap="square" rtlCol="0">
            <a:spAutoFit/>
          </a:bodyPr>
          <a:p>
            <a:pPr>
              <a:lnSpc>
                <a:spcPct val="150000"/>
              </a:lnSpc>
              <a:buClr>
                <a:srgbClr val="FFFF00"/>
              </a:buClr>
              <a:buFont typeface="Wingdings" panose="05000000000000000000" pitchFamily="2" charset="2"/>
              <a:buChar char="n"/>
            </a:pPr>
            <a:endPar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a:lnSpc>
                <a:spcPct val="150000"/>
              </a:lnSpc>
              <a:buClr>
                <a:srgbClr val="FFFF00"/>
              </a:buClr>
              <a:buFont typeface="Wingdings" panose="05000000000000000000" pitchFamily="2" charset="2"/>
              <a:buChar char="n"/>
            </a:pPr>
            <a:r>
              <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课程设计原则</a:t>
            </a:r>
            <a:endPar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endParaRPr>
          </a:p>
          <a:p>
            <a:pPr indent="0">
              <a:lnSpc>
                <a:spcPct val="150000"/>
              </a:lnSpc>
              <a:buClr>
                <a:srgbClr val="FFFF00"/>
              </a:buClr>
              <a:buFont typeface="Wingdings" panose="05000000000000000000" pitchFamily="2" charset="2"/>
              <a:buNone/>
            </a:pPr>
            <a:r>
              <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rPr>
              <a:t>    </a:t>
            </a:r>
            <a:r>
              <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rPr>
              <a:t>在最短的时间内学会最有用的东西</a:t>
            </a:r>
            <a:endParaRPr 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Times New Roman" panose="02020603050405020304" pitchFamily="18" charset="0"/>
            </a:endParaRPr>
          </a:p>
        </p:txBody>
      </p:sp>
      <p:sp>
        <p:nvSpPr>
          <p:cNvPr id="3" name="文本框 2"/>
          <p:cNvSpPr txBox="1"/>
          <p:nvPr/>
        </p:nvSpPr>
        <p:spPr>
          <a:xfrm>
            <a:off x="902970" y="648970"/>
            <a:ext cx="324612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课程设计原则</a:t>
            </a:r>
            <a:endParaRPr lang="zh-CN" altLang="en-US" sz="4000" b="1">
              <a:solidFill>
                <a:schemeClr val="accent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i*1_1_1"/>
  <p:tag name="KSO_WM_TEMPLATE_CATEGORY" val="diagram"/>
  <p:tag name="KSO_WM_TEMPLATE_INDEX" val="20200186"/>
  <p:tag name="KSO_WM_UNIT_LAYERLEVEL" val="1_1_1"/>
  <p:tag name="KSO_WM_TAG_VERSION" val="1.0"/>
  <p:tag name="KSO_WM_BEAUTIFY_FLAG" val="#wm#"/>
  <p:tag name="KSO_WM_DIAGRAM_GROUP_CODE" val="o1-1"/>
  <p:tag name="KSO_WM_UNIT_TYPE" val="o_h_i"/>
  <p:tag name="KSO_WM_UNIT_INDEX" val="1_1_1"/>
  <p:tag name="KSO_WM_UNIT_FILL_FORE_SCHEMECOLOR_INDEX" val="13"/>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a*1_3_1_1"/>
  <p:tag name="KSO_WM_TEMPLATE_CATEGORY" val="diagram"/>
  <p:tag name="KSO_WM_TEMPLATE_INDEX" val="20200186"/>
  <p:tag name="KSO_WM_UNIT_LAYERLEVEL" val="1_1_1_1"/>
  <p:tag name="KSO_WM_TAG_VERSION" val="1.0"/>
  <p:tag name="KSO_WM_BEAUTIFY_FLAG" val="#wm#"/>
  <p:tag name="KSO_WM_UNIT_ISCONTENTSTITLE" val="0"/>
  <p:tag name="KSO_WM_UNIT_NOCLEAR" val="0"/>
  <p:tag name="KSO_WM_UNIT_VALUE" val="16"/>
  <p:tag name="KSO_WM_DIAGRAM_GROUP_CODE" val="o1-1"/>
  <p:tag name="KSO_WM_UNIT_TYPE" val="o_h_h_a"/>
  <p:tag name="KSO_WM_UNIT_INDEX" val="1_3_1_1"/>
  <p:tag name="KSO_WM_UNIT_PRESET_TEXT" val="添加标题"/>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3_1_1"/>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3_1_1"/>
  <p:tag name="KSO_WM_UNIT_FILL_FORE_SCHEMECOLOR_INDEX" val="7"/>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1_1_1"/>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1_1_1"/>
  <p:tag name="KSO_WM_UNIT_LINE_FORE_SCHEMECOLOR_INDEX" val="13"/>
  <p:tag name="KSO_WM_UNIT_LINE_FILL_TYPE" val="2"/>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2_1_1"/>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2_1_1"/>
  <p:tag name="KSO_WM_UNIT_LINE_FORE_SCHEMECOLOR_INDEX" val="13"/>
  <p:tag name="KSO_WM_UNIT_LINE_FILL_TYPE" val="2"/>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a*1_2_1_1"/>
  <p:tag name="KSO_WM_TEMPLATE_CATEGORY" val="diagram"/>
  <p:tag name="KSO_WM_TEMPLATE_INDEX" val="20200186"/>
  <p:tag name="KSO_WM_UNIT_LAYERLEVEL" val="1_1_1_1"/>
  <p:tag name="KSO_WM_TAG_VERSION" val="1.0"/>
  <p:tag name="KSO_WM_BEAUTIFY_FLAG" val="#wm#"/>
  <p:tag name="KSO_WM_UNIT_ISCONTENTSTITLE" val="0"/>
  <p:tag name="KSO_WM_UNIT_NOCLEAR" val="0"/>
  <p:tag name="KSO_WM_UNIT_VALUE" val="16"/>
  <p:tag name="KSO_WM_DIAGRAM_GROUP_CODE" val="o1-1"/>
  <p:tag name="KSO_WM_UNIT_TYPE" val="o_h_h_a"/>
  <p:tag name="KSO_WM_UNIT_INDEX" val="1_2_1_1"/>
  <p:tag name="KSO_WM_UNIT_PRESET_TEXT" val="添加标题"/>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a*1_1_1_1"/>
  <p:tag name="KSO_WM_TEMPLATE_CATEGORY" val="diagram"/>
  <p:tag name="KSO_WM_TEMPLATE_INDEX" val="20200186"/>
  <p:tag name="KSO_WM_UNIT_LAYERLEVEL" val="1_1_1_1"/>
  <p:tag name="KSO_WM_TAG_VERSION" val="1.0"/>
  <p:tag name="KSO_WM_BEAUTIFY_FLAG" val="#wm#"/>
  <p:tag name="KSO_WM_UNIT_ISCONTENTSTITLE" val="0"/>
  <p:tag name="KSO_WM_UNIT_NOCLEAR" val="0"/>
  <p:tag name="KSO_WM_UNIT_VALUE" val="16"/>
  <p:tag name="KSO_WM_DIAGRAM_GROUP_CODE" val="o1-1"/>
  <p:tag name="KSO_WM_UNIT_TYPE" val="o_h_h_a"/>
  <p:tag name="KSO_WM_UNIT_INDEX" val="1_1_1_1"/>
  <p:tag name="KSO_WM_UNIT_PRESET_TEXT" val="添加标题"/>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1_1_5"/>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1_1_5"/>
  <p:tag name="KSO_WM_UNIT_FILL_FORE_SCHEMECOLOR_INDEX" val="5"/>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2_1_9"/>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2_1_9"/>
  <p:tag name="KSO_WM_UNIT_FILL_FORE_SCHEMECOLOR_INDEX" val="6"/>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9372_2*m_i*1_1"/>
  <p:tag name="KSO_WM_TEMPLATE_CATEGORY" val="diagram"/>
  <p:tag name="KSO_WM_TEMPLATE_INDEX" val="20199372"/>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9372_2*m_h_i*1_1_4"/>
  <p:tag name="KSO_WM_TEMPLATE_CATEGORY" val="diagram"/>
  <p:tag name="KSO_WM_TEMPLATE_INDEX" val="2019937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i*1_2_1"/>
  <p:tag name="KSO_WM_TEMPLATE_CATEGORY" val="diagram"/>
  <p:tag name="KSO_WM_TEMPLATE_INDEX" val="20200186"/>
  <p:tag name="KSO_WM_UNIT_LAYERLEVEL" val="1_1_1"/>
  <p:tag name="KSO_WM_TAG_VERSION" val="1.0"/>
  <p:tag name="KSO_WM_BEAUTIFY_FLAG" val="#wm#"/>
  <p:tag name="KSO_WM_DIAGRAM_GROUP_CODE" val="o1-1"/>
  <p:tag name="KSO_WM_UNIT_TYPE" val="o_h_i"/>
  <p:tag name="KSO_WM_UNIT_INDEX" val="1_2_1"/>
  <p:tag name="KSO_WM_UNIT_FILL_FORE_SCHEMECOLOR_INDEX" val="13"/>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9372_2*m_h_i*1_1_5"/>
  <p:tag name="KSO_WM_TEMPLATE_CATEGORY" val="diagram"/>
  <p:tag name="KSO_WM_TEMPLATE_INDEX" val="20199372"/>
  <p:tag name="KSO_WM_UNIT_LAYERLEVEL" val="1_1_1"/>
  <p:tag name="KSO_WM_TAG_VERSION" val="1.0"/>
  <p:tag name="KSO_WM_BEAUTIFY_FLAG" val="#wm#"/>
  <p:tag name="KSO_WM_UNIT_LINE_FORE_SCHEMECOLOR_INDEX" val="14"/>
  <p:tag name="KSO_WM_UNIT_LINE_FILL_TYPE" val="2"/>
</p:tagLst>
</file>

<file path=ppt/tags/tag21.xml><?xml version="1.0" encoding="utf-8"?>
<p:tagLst xmlns:p="http://schemas.openxmlformats.org/presentationml/2006/main">
  <p:tag name="KSO_WM_UNIT_DIAGRAM_MODELTYPE" val="numdgm"/>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f"/>
  <p:tag name="KSO_WM_UNIT_INDEX" val="1_1_2"/>
  <p:tag name="KSO_WM_UNIT_ID" val="diagram20199372_2*m_h_f*1_1_2"/>
  <p:tag name="KSO_WM_TEMPLATE_CATEGORY" val="diagram"/>
  <p:tag name="KSO_WM_TEMPLATE_INDEX" val="20199372"/>
  <p:tag name="KSO_WM_UNIT_LAYERLEVEL" val="1_1_1"/>
  <p:tag name="KSO_WM_TAG_VERSION" val="1.0"/>
  <p:tag name="KSO_WM_BEAUTIFY_FLAG" val="#wm#"/>
  <p:tag name="KSO_WM_UNIT_PRESET_TEXT" val="新媒体"/>
  <p:tag name="KSO_WM_UNIT_TEXT_FILL_FORE_SCHEMECOLOR_INDEX" val="14"/>
  <p:tag name="KSO_WM_UNIT_TEXT_FILL_TYPE" val="1"/>
</p:tagLst>
</file>

<file path=ppt/tags/tag22.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9372_2*m_h_i*1_3_4"/>
  <p:tag name="KSO_WM_TEMPLATE_CATEGORY" val="diagram"/>
  <p:tag name="KSO_WM_TEMPLATE_INDEX" val="2019937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9372_2*m_h_i*1_3_5"/>
  <p:tag name="KSO_WM_TEMPLATE_CATEGORY" val="diagram"/>
  <p:tag name="KSO_WM_TEMPLATE_INDEX" val="20199372"/>
  <p:tag name="KSO_WM_UNIT_LAYERLEVEL" val="1_1_1"/>
  <p:tag name="KSO_WM_TAG_VERSION" val="1.0"/>
  <p:tag name="KSO_WM_BEAUTIFY_FLAG" val="#wm#"/>
  <p:tag name="KSO_WM_UNIT_LINE_FORE_SCHEMECOLOR_INDEX" val="14"/>
  <p:tag name="KSO_WM_UNIT_LINE_FILL_TYPE" val="2"/>
</p:tagLst>
</file>

<file path=ppt/tags/tag24.xml><?xml version="1.0" encoding="utf-8"?>
<p:tagLst xmlns:p="http://schemas.openxmlformats.org/presentationml/2006/main">
  <p:tag name="KSO_WM_UNIT_DIAGRAM_MODELTYPE" val="numdgm"/>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f"/>
  <p:tag name="KSO_WM_UNIT_INDEX" val="1_3_2"/>
  <p:tag name="KSO_WM_UNIT_ID" val="diagram20199372_2*m_h_f*1_3_2"/>
  <p:tag name="KSO_WM_TEMPLATE_CATEGORY" val="diagram"/>
  <p:tag name="KSO_WM_TEMPLATE_INDEX" val="20199372"/>
  <p:tag name="KSO_WM_UNIT_LAYERLEVEL" val="1_1_1"/>
  <p:tag name="KSO_WM_TAG_VERSION" val="1.0"/>
  <p:tag name="KSO_WM_BEAUTIFY_FLAG" val="#wm#"/>
  <p:tag name="KSO_WM_UNIT_PRESET_TEXT" val="中奖规则"/>
  <p:tag name="KSO_WM_UNIT_TEXT_FILL_FORE_SCHEMECOLOR_INDEX" val="14"/>
  <p:tag name="KSO_WM_UNIT_TEXT_FILL_TYPE" val="1"/>
</p:tagLst>
</file>

<file path=ppt/tags/tag25.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9372_2*m_h_i*1_2_4"/>
  <p:tag name="KSO_WM_TEMPLATE_CATEGORY" val="diagram"/>
  <p:tag name="KSO_WM_TEMPLATE_INDEX" val="2019937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9372_2*m_h_i*1_2_5"/>
  <p:tag name="KSO_WM_TEMPLATE_CATEGORY" val="diagram"/>
  <p:tag name="KSO_WM_TEMPLATE_INDEX" val="20199372"/>
  <p:tag name="KSO_WM_UNIT_LAYERLEVEL" val="1_1_1"/>
  <p:tag name="KSO_WM_TAG_VERSION" val="1.0"/>
  <p:tag name="KSO_WM_BEAUTIFY_FLAG" val="#wm#"/>
  <p:tag name="KSO_WM_UNIT_LINE_FORE_SCHEMECOLOR_INDEX" val="14"/>
  <p:tag name="KSO_WM_UNIT_LINE_FILL_TYPE" val="2"/>
</p:tagLst>
</file>

<file path=ppt/tags/tag27.xml><?xml version="1.0" encoding="utf-8"?>
<p:tagLst xmlns:p="http://schemas.openxmlformats.org/presentationml/2006/main">
  <p:tag name="KSO_WM_UNIT_DIAGRAM_MODELTYPE" val="numdgm"/>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f"/>
  <p:tag name="KSO_WM_UNIT_INDEX" val="1_2_2"/>
  <p:tag name="KSO_WM_UNIT_ID" val="diagram20199372_2*m_h_f*1_2_2"/>
  <p:tag name="KSO_WM_TEMPLATE_CATEGORY" val="diagram"/>
  <p:tag name="KSO_WM_TEMPLATE_INDEX" val="20199372"/>
  <p:tag name="KSO_WM_UNIT_LAYERLEVEL" val="1_1_1"/>
  <p:tag name="KSO_WM_TAG_VERSION" val="1.0"/>
  <p:tag name="KSO_WM_BEAUTIFY_FLAG" val="#wm#"/>
  <p:tag name="KSO_WM_UNIT_PRESET_TEXT" val="游戏"/>
  <p:tag name="KSO_WM_UNIT_TEXT_FILL_FORE_SCHEMECOLOR_INDEX" val="14"/>
  <p:tag name="KSO_WM_UNIT_TEXT_FILL_TYPE" val="1"/>
</p:tagLst>
</file>

<file path=ppt/tags/tag28.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72_2*m_h_i*1_1_1"/>
  <p:tag name="KSO_WM_TEMPLATE_CATEGORY" val="diagram"/>
  <p:tag name="KSO_WM_TEMPLATE_INDEX" val="20199372"/>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372_2*m_h_i*1_2_1"/>
  <p:tag name="KSO_WM_TEMPLATE_CATEGORY" val="diagram"/>
  <p:tag name="KSO_WM_TEMPLATE_INDEX" val="2019937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i*1_1_2"/>
  <p:tag name="KSO_WM_TEMPLATE_CATEGORY" val="diagram"/>
  <p:tag name="KSO_WM_TEMPLATE_INDEX" val="20200186"/>
  <p:tag name="KSO_WM_UNIT_LAYERLEVEL" val="1_1_1"/>
  <p:tag name="KSO_WM_TAG_VERSION" val="1.0"/>
  <p:tag name="KSO_WM_BEAUTIFY_FLAG" val="#wm#"/>
  <p:tag name="KSO_WM_DIAGRAM_GROUP_CODE" val="o1-1"/>
  <p:tag name="KSO_WM_UNIT_TYPE" val="o_h_i"/>
  <p:tag name="KSO_WM_UNIT_INDEX" val="1_1_2"/>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72_2*m_h_i*1_3_1"/>
  <p:tag name="KSO_WM_TEMPLATE_CATEGORY" val="diagram"/>
  <p:tag name="KSO_WM_TEMPLATE_INDEX" val="20199372"/>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DIAGRAM_MODELTYPE" val="numdgm"/>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372_2*m_h_a*1_1_1"/>
  <p:tag name="KSO_WM_TEMPLATE_CATEGORY" val="diagram"/>
  <p:tag name="KSO_WM_TEMPLATE_INDEX" val="20199372"/>
  <p:tag name="KSO_WM_UNIT_LAYERLEVEL" val="1_1_1"/>
  <p:tag name="KSO_WM_TAG_VERSION" val="1.0"/>
  <p:tag name="KSO_WM_BEAUTIFY_FLAG" val="#wm#"/>
  <p:tag name="KSO_WM_UNIT_PRESET_TEXT" val="选择渠道"/>
  <p:tag name="KSO_WM_UNIT_TEXT_FILL_FORE_SCHEMECOLOR_INDEX" val="14"/>
  <p:tag name="KSO_WM_UNIT_TEXT_FILL_TYPE" val="1"/>
</p:tagLst>
</file>

<file path=ppt/tags/tag32.xml><?xml version="1.0" encoding="utf-8"?>
<p:tagLst xmlns:p="http://schemas.openxmlformats.org/presentationml/2006/main">
  <p:tag name="KSO_WM_UNIT_DIAGRAM_MODELTYPE" val="numdgm"/>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372_2*m_h_a*1_2_1"/>
  <p:tag name="KSO_WM_TEMPLATE_CATEGORY" val="diagram"/>
  <p:tag name="KSO_WM_TEMPLATE_INDEX" val="20199372"/>
  <p:tag name="KSO_WM_UNIT_LAYERLEVEL" val="1_1_1"/>
  <p:tag name="KSO_WM_TAG_VERSION" val="1.0"/>
  <p:tag name="KSO_WM_BEAUTIFY_FLAG" val="#wm#"/>
  <p:tag name="KSO_WM_UNIT_PRESET_TEXT" val="活动样式"/>
  <p:tag name="KSO_WM_UNIT_TEXT_FILL_FORE_SCHEMECOLOR_INDEX" val="14"/>
  <p:tag name="KSO_WM_UNIT_TEXT_FILL_TYPE" val="1"/>
</p:tagLst>
</file>

<file path=ppt/tags/tag33.xml><?xml version="1.0" encoding="utf-8"?>
<p:tagLst xmlns:p="http://schemas.openxmlformats.org/presentationml/2006/main">
  <p:tag name="KSO_WM_UNIT_DIAGRAM_MODELTYPE" val="numdgm"/>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372_2*m_h_a*1_3_1"/>
  <p:tag name="KSO_WM_TEMPLATE_CATEGORY" val="diagram"/>
  <p:tag name="KSO_WM_TEMPLATE_INDEX" val="20199372"/>
  <p:tag name="KSO_WM_UNIT_LAYERLEVEL" val="1_1_1"/>
  <p:tag name="KSO_WM_TAG_VERSION" val="1.0"/>
  <p:tag name="KSO_WM_BEAUTIFY_FLAG" val="#wm#"/>
  <p:tag name="KSO_WM_UNIT_PRESET_TEXT" val="活动规则"/>
  <p:tag name="KSO_WM_UNIT_TEXT_FILL_FORE_SCHEMECOLOR_INDEX" val="14"/>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i*1_3_1"/>
  <p:tag name="KSO_WM_TEMPLATE_CATEGORY" val="diagram"/>
  <p:tag name="KSO_WM_TEMPLATE_INDEX" val="20200186"/>
  <p:tag name="KSO_WM_UNIT_LAYERLEVEL" val="1_1_1"/>
  <p:tag name="KSO_WM_TAG_VERSION" val="1.0"/>
  <p:tag name="KSO_WM_BEAUTIFY_FLAG" val="#wm#"/>
  <p:tag name="KSO_WM_DIAGRAM_GROUP_CODE" val="o1-1"/>
  <p:tag name="KSO_WM_UNIT_TYPE" val="o_h_i"/>
  <p:tag name="KSO_WM_UNIT_INDEX" val="1_3_1"/>
  <p:tag name="KSO_WM_UNIT_FILL_FORE_SCHEMECOLOR_INDEX" val="7"/>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i*1_2_2"/>
  <p:tag name="KSO_WM_TEMPLATE_CATEGORY" val="diagram"/>
  <p:tag name="KSO_WM_TEMPLATE_INDEX" val="20200186"/>
  <p:tag name="KSO_WM_UNIT_LAYERLEVEL" val="1_1_1"/>
  <p:tag name="KSO_WM_TAG_VERSION" val="1.0"/>
  <p:tag name="KSO_WM_BEAUTIFY_FLAG" val="#wm#"/>
  <p:tag name="KSO_WM_DIAGRAM_GROUP_CODE" val="o1-1"/>
  <p:tag name="KSO_WM_UNIT_TYPE" val="o_h_i"/>
  <p:tag name="KSO_WM_UNIT_INDEX" val="1_2_2"/>
  <p:tag name="KSO_WM_UNIT_FILL_FORE_SCHEMECOLOR_INDEX" val="6"/>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a*1_1_1"/>
  <p:tag name="KSO_WM_TEMPLATE_CATEGORY" val="diagram"/>
  <p:tag name="KSO_WM_TEMPLATE_INDEX" val="20200186"/>
  <p:tag name="KSO_WM_UNIT_LAYERLEVEL" val="1_1_1"/>
  <p:tag name="KSO_WM_TAG_VERSION" val="1.0"/>
  <p:tag name="KSO_WM_BEAUTIFY_FLAG" val="#wm#"/>
  <p:tag name="KSO_WM_UNIT_ISCONTENTSTITLE" val="0"/>
  <p:tag name="KSO_WM_UNIT_NOCLEAR" val="0"/>
  <p:tag name="KSO_WM_DIAGRAM_GROUP_CODE" val="o1-1"/>
  <p:tag name="KSO_WM_UNIT_TYPE" val="o_h_a"/>
  <p:tag name="KSO_WM_UNIT_INDEX" val="1_1_1"/>
  <p:tag name="KSO_WM_UNIT_PRESET_TEXT" val="添加标题"/>
  <p:tag name="KSO_WM_UNIT_VALUE" val="8"/>
  <p:tag name="KSO_WM_UNIT_TEXT_FILL_FORE_SCHEMECOLOR_INDEX" val="14"/>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a*1_2_1"/>
  <p:tag name="KSO_WM_TEMPLATE_CATEGORY" val="diagram"/>
  <p:tag name="KSO_WM_TEMPLATE_INDEX" val="20200186"/>
  <p:tag name="KSO_WM_UNIT_LAYERLEVEL" val="1_1_1"/>
  <p:tag name="KSO_WM_TAG_VERSION" val="1.0"/>
  <p:tag name="KSO_WM_BEAUTIFY_FLAG" val="#wm#"/>
  <p:tag name="KSO_WM_UNIT_ISCONTENTSTITLE" val="0"/>
  <p:tag name="KSO_WM_UNIT_NOCLEAR" val="0"/>
  <p:tag name="KSO_WM_DIAGRAM_GROUP_CODE" val="o1-1"/>
  <p:tag name="KSO_WM_UNIT_TYPE" val="o_h_a"/>
  <p:tag name="KSO_WM_UNIT_INDEX" val="1_2_1"/>
  <p:tag name="KSO_WM_UNIT_PRESET_TEXT" val="添加标题"/>
  <p:tag name="KSO_WM_UNIT_VALUE" val="8"/>
  <p:tag name="KSO_WM_UNIT_TEXT_FILL_FORE_SCHEMECOLOR_INDEX" val="14"/>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a*1_3_1"/>
  <p:tag name="KSO_WM_TEMPLATE_CATEGORY" val="diagram"/>
  <p:tag name="KSO_WM_TEMPLATE_INDEX" val="20200186"/>
  <p:tag name="KSO_WM_UNIT_LAYERLEVEL" val="1_1_1"/>
  <p:tag name="KSO_WM_TAG_VERSION" val="1.0"/>
  <p:tag name="KSO_WM_BEAUTIFY_FLAG" val="#wm#"/>
  <p:tag name="KSO_WM_UNIT_ISCONTENTSTITLE" val="0"/>
  <p:tag name="KSO_WM_UNIT_NOCLEAR" val="0"/>
  <p:tag name="KSO_WM_DIAGRAM_GROUP_CODE" val="o1-1"/>
  <p:tag name="KSO_WM_UNIT_TYPE" val="o_h_a"/>
  <p:tag name="KSO_WM_UNIT_INDEX" val="1_3_1"/>
  <p:tag name="KSO_WM_UNIT_PRESET_TEXT" val="添加标题"/>
  <p:tag name="KSO_WM_UNIT_VALUE" val="3"/>
  <p:tag name="KSO_WM_UNIT_TEXT_FILL_FORE_SCHEMECOLOR_INDEX" val="14"/>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86_2*o_h_h_i*1_3_1_2"/>
  <p:tag name="KSO_WM_TEMPLATE_CATEGORY" val="diagram"/>
  <p:tag name="KSO_WM_TEMPLATE_INDEX" val="20200186"/>
  <p:tag name="KSO_WM_UNIT_LAYERLEVEL" val="1_1_1_1"/>
  <p:tag name="KSO_WM_TAG_VERSION" val="1.0"/>
  <p:tag name="KSO_WM_BEAUTIFY_FLAG" val="#wm#"/>
  <p:tag name="KSO_WM_DIAGRAM_GROUP_CODE" val="o1-1"/>
  <p:tag name="KSO_WM_UNIT_TYPE" val="o_h_h_i"/>
  <p:tag name="KSO_WM_UNIT_INDEX" val="1_3_1_2"/>
  <p:tag name="KSO_WM_UNIT_LINE_FORE_SCHEMECOLOR_INDEX" val="13"/>
  <p:tag name="KSO_WM_UNIT_LINE_FILL_TYPE" val="2"/>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Words>
  <Application>WPS 演示</Application>
  <PresentationFormat>宽屏</PresentationFormat>
  <Paragraphs>57</Paragraphs>
  <Slides>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宋体</vt:lpstr>
      <vt:lpstr>Wingdings</vt:lpstr>
      <vt:lpstr>华文细黑</vt:lpstr>
      <vt:lpstr>微软雅黑</vt:lpstr>
      <vt:lpstr>Calibri</vt:lpstr>
      <vt:lpstr>楷体</vt:lpstr>
      <vt:lpstr>Lato Bold</vt:lpstr>
      <vt:lpstr>Segoe Print</vt:lpstr>
      <vt:lpstr>Times New Roman</vt:lpstr>
      <vt:lpstr>Segoe UI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lenovo-pc</dc:creator>
  <cp:lastModifiedBy>Turbowu</cp:lastModifiedBy>
  <cp:revision>605</cp:revision>
  <dcterms:created xsi:type="dcterms:W3CDTF">2019-04-18T15:43:00Z</dcterms:created>
  <dcterms:modified xsi:type="dcterms:W3CDTF">2020-11-06T07:32:01Z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