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54" r:id="rId3"/>
    <p:sldId id="648" r:id="rId5"/>
    <p:sldId id="30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58"/>
        <p:guide pos="37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9480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系统移植过程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902970" y="1355725"/>
            <a:ext cx="45167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Windows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装机</a:t>
            </a:r>
            <a:endParaRPr lang="zh-CN" altLang="en-US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  1.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准备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W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indows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系统镜像、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U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盘启动盘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  2.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进入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BIOS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选择启动方式（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U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盘启动）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  3.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通过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U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盘中的引导程序安装系统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  4.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安装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Windows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驱动程序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  5.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安装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Windows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应用程序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5419725" y="1355725"/>
            <a:ext cx="48660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Linux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系统移植</a:t>
            </a:r>
            <a:endParaRPr lang="zh-CN" altLang="en-US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  1.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准备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Linux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内核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镜像、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SD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卡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启动盘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  2.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通过拨码开关选择启动方式（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SD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启动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）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  3.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通过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SD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卡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中的引导程序安装系统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  4.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安装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Linux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驱动程序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  5.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安装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Linux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应用程序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2970" y="648970"/>
            <a:ext cx="3246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系统移植过程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WPS 演示</Application>
  <PresentationFormat>宽屏</PresentationFormat>
  <Paragraphs>26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华文细黑</vt:lpstr>
      <vt:lpstr>微软雅黑</vt:lpstr>
      <vt:lpstr>Calibri</vt:lpstr>
      <vt:lpstr>楷体</vt:lpstr>
      <vt:lpstr>Times New Roman</vt:lpstr>
      <vt:lpstr>Segoe UI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597</cp:revision>
  <dcterms:created xsi:type="dcterms:W3CDTF">2019-04-18T15:43:00Z</dcterms:created>
  <dcterms:modified xsi:type="dcterms:W3CDTF">2020-10-22T03:23:42Z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