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57" r:id="rId6"/>
    <p:sldId id="658" r:id="rId7"/>
    <p:sldId id="659" r:id="rId8"/>
    <p:sldId id="30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开发板启动过程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2970" y="1448435"/>
            <a:ext cx="720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7785" y="1808480"/>
            <a:ext cx="1800225" cy="35998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>
            <a:off x="4820875" y="5232310"/>
            <a:ext cx="1080000" cy="1080000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87830" y="218948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CortexA9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555" y="1809115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5745" y="1808480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rootfs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dtb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2140" y="50272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iROM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1775" y="54082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Exynos4412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6500" y="631253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9365" y="46882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0690" y="468820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EMMC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4080" y="5027295"/>
            <a:ext cx="1080000" cy="36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75025" y="53873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拨码开关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7830" y="394716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固件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(BL0)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51730" y="544893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27190" y="335534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3555" y="274383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dtb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63690" y="212852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rootfs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7778 C -0.014531 -0.024722 -0.065990 -0.116852 -0.066250 -0.158889 C -0.066510 -0.200926 -0.014271 -0.193518 -0.001250 -0.202222 C 0.011771 -0.210926 0.000052 -0.203055 -0.001250 -0.202222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000 0.000000 " pathEditMode="relative" ptsTypes="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0.001111 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-0.001111 " pathEditMode="relative" ptsTypes="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4" grpId="0" bldLvl="0" animBg="1"/>
      <p:bldP spid="26" grpId="0" bldLvl="0" animBg="1"/>
      <p:bldP spid="36" grpId="0"/>
      <p:bldP spid="36" grpId="1"/>
      <p:bldP spid="36" grpId="2"/>
      <p:bldP spid="37" grpId="0"/>
      <p:bldP spid="36" grpId="3"/>
      <p:bldP spid="38" grpId="0"/>
      <p:bldP spid="36" grpId="4"/>
      <p:bldP spid="39" grpId="0"/>
      <p:bldP spid="37" grpId="1"/>
      <p:bldP spid="37" grpId="2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902970" y="1355725"/>
            <a:ext cx="864171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开发板上电后首先运行SOC内部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ROM中固化的代码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(BL0)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，这段代码先对基本的软硬件环境(时钟等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..)进行初始化，然后再检测拨码开关位置获取启动方式，然后再将对应存储器中的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搬移到内存，然后跳转到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运行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uboot开始运行后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首先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对开发板上的软硬件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环境做进一步初始化，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然后将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内核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、设备树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(dtb)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、根文件系统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(rootfs)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从外部存储器（或网络）搬移到内存，然后跳转到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运行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linux开始运行后先对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系统环境做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初始化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，当系统启动完成后，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再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从内存中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（或网络）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挂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载根文件系统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902970" y="1355725"/>
            <a:ext cx="86417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移植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内核移植（包含设备树）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根文件系统移植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2970" y="648970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系统移植步骤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55,&quot;width&quot;:2745}"/>
</p:tagLst>
</file>

<file path=ppt/tags/tag2.xml><?xml version="1.0" encoding="utf-8"?>
<p:tagLst xmlns:p="http://schemas.openxmlformats.org/presentationml/2006/main">
  <p:tag name="KSO_WM_UNIT_PLACING_PICTURE_USER_VIEWPORT" val="{&quot;height&quot;:855,&quot;width&quot;:27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60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Times New Roman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599</cp:revision>
  <dcterms:created xsi:type="dcterms:W3CDTF">2019-04-18T15:43:00Z</dcterms:created>
  <dcterms:modified xsi:type="dcterms:W3CDTF">2021-03-31T06:47:59Z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