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61" r:id="rId6"/>
    <p:sldId id="30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46"/>
        <p:guide pos="3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3.svg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7.png"/><Relationship Id="rId3" Type="http://schemas.openxmlformats.org/officeDocument/2006/relationships/image" Target="../media/image1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ubuntu网络环境配置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02970" y="648970"/>
            <a:ext cx="4785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ubuntu网络环境配置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1688465" y="5159375"/>
            <a:ext cx="12363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ubuntu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209030" y="5842000"/>
            <a:ext cx="12363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开发板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17" name="图片 16" descr="303b32303038313039333bb5e7c4d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555" y="2106295"/>
            <a:ext cx="3600000" cy="3600000"/>
          </a:xfrm>
          <a:prstGeom prst="rect">
            <a:avLst/>
          </a:prstGeom>
        </p:spPr>
      </p:pic>
      <p:pic>
        <p:nvPicPr>
          <p:cNvPr id="19" name="图片 18" descr="303b32303130333639303bc1aacdf8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8330" y="1355725"/>
            <a:ext cx="2519045" cy="2519045"/>
          </a:xfrm>
          <a:prstGeom prst="rect">
            <a:avLst/>
          </a:prstGeom>
        </p:spPr>
      </p:pic>
      <p:sp>
        <p:nvSpPr>
          <p:cNvPr id="21" name="TextBox 14"/>
          <p:cNvSpPr txBox="1"/>
          <p:nvPr/>
        </p:nvSpPr>
        <p:spPr>
          <a:xfrm>
            <a:off x="6031230" y="3152775"/>
            <a:ext cx="12363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互联网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888105" y="4439285"/>
            <a:ext cx="1800000" cy="72000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938905" y="2419985"/>
            <a:ext cx="1800000" cy="72000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303b32303038313038383bcad6bbe6b0e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7045" y="3887470"/>
            <a:ext cx="2520000" cy="25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Times New Roman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607</cp:revision>
  <dcterms:created xsi:type="dcterms:W3CDTF">2019-04-18T15:43:00Z</dcterms:created>
  <dcterms:modified xsi:type="dcterms:W3CDTF">2021-03-31T08:36:50Z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