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63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74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2.svg"/><Relationship Id="rId6" Type="http://schemas.openxmlformats.org/officeDocument/2006/relationships/image" Target="../media/image8.png"/><Relationship Id="rId5" Type="http://schemas.openxmlformats.org/officeDocument/2006/relationships/image" Target="../media/image1.sv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nfs服务器环境搭建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902970" y="1355725"/>
            <a:ext cx="8641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nfs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（Network File System）即网络文件系统，其基于UDP/IP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nfs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能够在不同计算机之间通过网络进行文件共享，能使使用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者访问网络上其它计算机中的文件就像在访问自己的计算机一样。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2970" y="648970"/>
            <a:ext cx="952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nfs</a:t>
            </a:r>
            <a:endParaRPr lang="en-US" alt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1386205" y="5491480"/>
            <a:ext cx="1780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ubuntu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(nfs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服务器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88355" y="5491480"/>
            <a:ext cx="1878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开发板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nfs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客户端）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17" name="图片 16" descr="303b32303038313039333bb5e7c4d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85" y="2614930"/>
            <a:ext cx="3600000" cy="36000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3901440" y="4231640"/>
            <a:ext cx="1800000" cy="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303b32303038313038383bcad6bbe6b0e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7680" y="2971165"/>
            <a:ext cx="2520000" cy="2520000"/>
          </a:xfrm>
          <a:prstGeom prst="rect">
            <a:avLst/>
          </a:prstGeom>
        </p:spPr>
      </p:pic>
      <p:sp>
        <p:nvSpPr>
          <p:cNvPr id="2" name="TextBox 14"/>
          <p:cNvSpPr txBox="1"/>
          <p:nvPr/>
        </p:nvSpPr>
        <p:spPr>
          <a:xfrm>
            <a:off x="3862070" y="3678555"/>
            <a:ext cx="18789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nfs</a:t>
            </a:r>
            <a:endParaRPr 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55,&quot;width&quot;:27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Times New Roman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618</cp:revision>
  <dcterms:created xsi:type="dcterms:W3CDTF">2019-04-18T15:43:00Z</dcterms:created>
  <dcterms:modified xsi:type="dcterms:W3CDTF">2021-04-01T06:26:20Z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