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654" r:id="rId4"/>
    <p:sldId id="665" r:id="rId6"/>
    <p:sldId id="661" r:id="rId7"/>
    <p:sldId id="663" r:id="rId8"/>
    <p:sldId id="309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46"/>
        <p:guide pos="3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480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uboot概述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02970" y="1448435"/>
            <a:ext cx="7200000" cy="43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327785" y="1808480"/>
            <a:ext cx="1800225" cy="35998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卡片 5"/>
          <p:cNvSpPr/>
          <p:nvPr/>
        </p:nvSpPr>
        <p:spPr>
          <a:xfrm>
            <a:off x="4820875" y="5232310"/>
            <a:ext cx="1080000" cy="1080000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87830" y="2189480"/>
            <a:ext cx="1080000" cy="10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CortexA9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21555" y="1809115"/>
            <a:ext cx="1080135" cy="28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595745" y="1808480"/>
            <a:ext cx="1080135" cy="28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rootfs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dtb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linux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uboot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82140" y="502729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iROM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01775" y="540829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Exynos4412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16500" y="631253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卡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79365" y="4688205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endParaRPr 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90690" y="468820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EMMC</a:t>
            </a:r>
            <a:endParaRPr 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34080" y="5027295"/>
            <a:ext cx="1080000" cy="36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75025" y="538734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拨码开关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620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07765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144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0144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620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07765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687830" y="3947160"/>
            <a:ext cx="1080000" cy="10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固件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(BL0)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51730" y="5448935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27190" y="3355340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53555" y="2743835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dtb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63690" y="2128520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rootfs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2970" y="648970"/>
            <a:ext cx="375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开发板启动过程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7778 C -0.014531 -0.024722 -0.065990 -0.116852 -0.066250 -0.158889 C -0.066510 -0.200926 -0.014271 -0.193518 -0.001250 -0.202222 C 0.011771 -0.210926 0.000052 -0.203055 -0.001250 -0.202222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1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5000 0.000000 " pathEditMode="relative" ptsTypes="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0625 0.001111 " pathEditMode="relative" ptsTypes="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0625 -0.001111 " pathEditMode="relative" ptsTypes=""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 bldLvl="0" animBg="1"/>
      <p:bldP spid="34" grpId="0" bldLvl="0" animBg="1"/>
      <p:bldP spid="26" grpId="0" bldLvl="0" animBg="1"/>
      <p:bldP spid="36" grpId="0"/>
      <p:bldP spid="36" grpId="1"/>
      <p:bldP spid="36" grpId="2"/>
      <p:bldP spid="37" grpId="0"/>
      <p:bldP spid="36" grpId="3"/>
      <p:bldP spid="38" grpId="0"/>
      <p:bldP spid="36" grpId="4"/>
      <p:bldP spid="39" grpId="0"/>
      <p:bldP spid="37" grpId="1"/>
      <p:bldP spid="37" grpId="2"/>
      <p:bldP spid="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902970" y="648970"/>
            <a:ext cx="2748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oot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l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oader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558290"/>
            <a:ext cx="96558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B</a:t>
            </a:r>
            <a:r>
              <a:rPr lang="zh-CN" altLang="en-US" sz="20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ootloader</a:t>
            </a:r>
            <a:endParaRPr lang="zh-CN" altLang="en-US" sz="2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在操作系统运行之前运行的一小段代码，用于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将软硬件环境初始化到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一个合适的状态，为操作系统的加载和运行做准备（其本身不是操作系统）</a:t>
            </a:r>
            <a:endParaRPr lang="zh-CN" altLang="en-US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B</a:t>
            </a:r>
            <a:r>
              <a:rPr lang="zh-CN" altLang="en-US" sz="20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ootloader基本功能</a:t>
            </a:r>
            <a:endParaRPr lang="zh-CN" altLang="en-US" sz="2000" b="1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-&gt;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初始化软硬件环境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-&gt;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引导加载linux内核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-&gt;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给linux内核传参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-&gt;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执行用户命令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注：bootloader是启动引导程序的统称,嵌入式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linux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常用的bootloader是uboot	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902970" y="648970"/>
            <a:ext cx="42799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常见的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oot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l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oader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30633" name="Group 13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15060" y="1846898"/>
          <a:ext cx="7920355" cy="4351655"/>
        </p:xfrm>
        <a:graphic>
          <a:graphicData uri="http://schemas.openxmlformats.org/drawingml/2006/table">
            <a:tbl>
              <a:tblPr/>
              <a:tblGrid>
                <a:gridCol w="1152525"/>
                <a:gridCol w="863600"/>
                <a:gridCol w="3529013"/>
                <a:gridCol w="647700"/>
                <a:gridCol w="647700"/>
                <a:gridCol w="1079500"/>
              </a:tblGrid>
              <a:tr h="36988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Bootloader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95A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Monitor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95A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95A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X86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95A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ARM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95A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PowerPC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95AF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LILO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Linux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磁盘引导程序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36988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GRUB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GNU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LILO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替代程序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Loading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引导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linux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4254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ROLO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ROM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引导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linux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而不需要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BOIS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Etherboot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通过以太网卡启动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linux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系统的固件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39211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LinuxBOIS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完全替代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BUIS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linux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引导程序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36988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BLOB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LART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等硬件平台的引导程序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36988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U-boot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通用引导程序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RedBoot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eCos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的引导程序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36988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Vivi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Mizi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公司针对于三星的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arm cpu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设计的引导程序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5487c377-b4b7-47e9-b220-0e4c3fbe1f7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WPS 演示</Application>
  <PresentationFormat>宽屏</PresentationFormat>
  <Paragraphs>185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Wingdings 3</vt:lpstr>
      <vt:lpstr>Symbol</vt:lpstr>
      <vt:lpstr>Times New Roman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609</cp:revision>
  <dcterms:created xsi:type="dcterms:W3CDTF">2019-04-18T15:43:00Z</dcterms:created>
  <dcterms:modified xsi:type="dcterms:W3CDTF">2021-04-01T09:31:37Z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A63235E71A8C442A99A46512EDAB1C47</vt:lpwstr>
  </property>
</Properties>
</file>