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654" r:id="rId4"/>
    <p:sldId id="663" r:id="rId6"/>
    <p:sldId id="30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zd" initials="l" lastIdx="2" clrIdx="0"/>
  <p:cmAuthor id="2" name="Stuart Waldron" initials="IH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E1EF"/>
    <a:srgbClr val="3A3C3F"/>
    <a:srgbClr val="233032"/>
    <a:srgbClr val="F8F018"/>
    <a:srgbClr val="243133"/>
    <a:srgbClr val="363E43"/>
    <a:srgbClr val="425264"/>
    <a:srgbClr val="35373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14" autoAdjust="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>
        <p:guide orient="horz" pos="2052"/>
        <p:guide pos="3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859" y="1244965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375"/>
              </a:spcBef>
              <a:spcAft>
                <a:spcPts val="375"/>
              </a:spcAft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ts val="375"/>
              </a:spcBef>
              <a:spcAft>
                <a:spcPts val="375"/>
              </a:spcAft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8210" indent="-257175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35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/>
            </a:lvl4pPr>
            <a:lvl5pPr>
              <a:spcBef>
                <a:spcPts val="450"/>
              </a:spcBef>
              <a:spcAft>
                <a:spcPts val="450"/>
              </a:spcAft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/>
          </a:p>
        </p:txBody>
      </p:sp>
      <p:sp>
        <p:nvSpPr>
          <p:cNvPr id="1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758" y="621621"/>
            <a:ext cx="8256573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665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  <p:pic>
        <p:nvPicPr>
          <p:cNvPr id="12" name="Picture 2" descr="C:\Users\Administrator\Desktop\华清远见logo 副本副本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76320" y="356659"/>
            <a:ext cx="2880320" cy="768085"/>
          </a:xfrm>
          <a:prstGeom prst="rect">
            <a:avLst/>
          </a:prstGeom>
          <a:noFill/>
        </p:spPr>
      </p:pic>
      <p:grpSp>
        <p:nvGrpSpPr>
          <p:cNvPr id="22" name="组合 21"/>
          <p:cNvGrpSpPr/>
          <p:nvPr userDrawn="1"/>
        </p:nvGrpSpPr>
        <p:grpSpPr>
          <a:xfrm>
            <a:off x="9842" y="1"/>
            <a:ext cx="12172317" cy="6858000"/>
            <a:chOff x="7381" y="0"/>
            <a:chExt cx="9129238" cy="5143500"/>
          </a:xfrm>
        </p:grpSpPr>
        <p:pic>
          <p:nvPicPr>
            <p:cNvPr id="11" name="图片 10" descr="ppt内页模板图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381" y="0"/>
              <a:ext cx="9129238" cy="5143500"/>
            </a:xfrm>
            <a:prstGeom prst="rect">
              <a:avLst/>
            </a:prstGeom>
          </p:spPr>
        </p:pic>
        <p:pic>
          <p:nvPicPr>
            <p:cNvPr id="8" name="图片 10" descr="ppt内页模板图.jp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938" y="0"/>
              <a:ext cx="9128125" cy="514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组合 18"/>
            <p:cNvGrpSpPr/>
            <p:nvPr userDrawn="1"/>
          </p:nvGrpSpPr>
          <p:grpSpPr>
            <a:xfrm>
              <a:off x="2123728" y="4702175"/>
              <a:ext cx="5112792" cy="441325"/>
              <a:chOff x="2123728" y="4702175"/>
              <a:chExt cx="5112792" cy="441325"/>
            </a:xfrm>
          </p:grpSpPr>
          <p:pic>
            <p:nvPicPr>
              <p:cNvPr id="14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4284663" y="4702175"/>
                <a:ext cx="1799781" cy="4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图片 10" descr="ppt内页模板图.jpg"/>
              <p:cNvPicPr>
                <a:picLocks noChangeAspect="1" noChangeArrowheads="1"/>
              </p:cNvPicPr>
              <p:nvPr userDrawn="1"/>
            </p:nvPicPr>
            <p:blipFill>
              <a:blip r:embed="rId4" cstate="print"/>
              <a:srcRect l="6525" t="91431" r="76123"/>
              <a:stretch>
                <a:fillRect/>
              </a:stretch>
            </p:blipFill>
            <p:spPr bwMode="auto">
              <a:xfrm>
                <a:off x="2123728" y="4731990"/>
                <a:ext cx="1799781" cy="369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TextBox 14"/>
              <p:cNvSpPr txBox="1"/>
              <p:nvPr/>
            </p:nvSpPr>
            <p:spPr bwMode="auto">
              <a:xfrm>
                <a:off x="4572695" y="4752305"/>
                <a:ext cx="2663825" cy="3000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r>
                  <a:rPr lang="en-US" altLang="zh-CN" sz="2000" b="1" kern="1500" spc="133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www.3g-edu.org</a:t>
                </a:r>
                <a:endParaRPr lang="zh-CN" altLang="en-US" sz="2000" b="1" kern="1500" spc="133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 userDrawn="1"/>
          </p:nvSpPr>
          <p:spPr bwMode="auto">
            <a:xfrm>
              <a:off x="2195736" y="4752305"/>
              <a:ext cx="2663825" cy="28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anose="020B0604020202020204" pitchFamily="34" charset="0"/>
                <a:buNone/>
                <a:defRPr/>
              </a:pPr>
              <a:r>
                <a:rPr lang="zh-CN" altLang="en-US" sz="1865" b="1" kern="1200" spc="267" baseline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华清远见教育集团</a:t>
              </a:r>
              <a:endParaRPr lang="zh-CN" altLang="en-US" sz="1865" b="1" kern="1200" spc="267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628" y="358343"/>
            <a:ext cx="1013573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815711" y="1433179"/>
            <a:ext cx="10130742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Drag picture to placeholder or click icon to add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624419" y="1221437"/>
            <a:ext cx="10943167" cy="4221447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09600" y="579481"/>
            <a:ext cx="8559800" cy="533316"/>
          </a:xfrm>
          <a:prstGeom prst="rect">
            <a:avLst/>
          </a:prstGeom>
        </p:spPr>
        <p:txBody>
          <a:bodyPr lIns="121917" tIns="60958" rIns="121917" bIns="60958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最基础-标题+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710566" y="1235075"/>
            <a:ext cx="10725785" cy="4484370"/>
          </a:xfrm>
        </p:spPr>
        <p:txBody>
          <a:bodyPr/>
          <a:lstStyle>
            <a:lvl1pPr indent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277495" indent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>
                <a:latin typeface="+mn-ea"/>
                <a:ea typeface="+mn-ea"/>
              </a:defRPr>
            </a:lvl2pPr>
            <a:lvl3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3pPr>
            <a:lvl4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4pPr>
            <a:lvl5pPr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35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853815" y="5628640"/>
            <a:ext cx="448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创客学院  武老师</a:t>
            </a:r>
            <a:endParaRPr lang="en-US" altLang="zh-CN" sz="28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2592705"/>
            <a:ext cx="1035304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SD卡启动盘制作</a:t>
            </a:r>
            <a:endParaRPr lang="zh-CN" altLang="en-US" sz="7000" dirty="0" smtClean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3320" y="4964430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4270" y="1339215"/>
            <a:ext cx="12240000" cy="50400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  <a:p>
            <a:pPr algn="just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02970" y="648970"/>
            <a:ext cx="32486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</a:t>
            </a:r>
            <a:r>
              <a:rPr lang="zh-CN" altLang="en-US" sz="4000" b="1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卡存储结构</a:t>
            </a:r>
            <a:endParaRPr lang="zh-CN" altLang="en-US" sz="4000" b="1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1595120" y="2057400"/>
            <a:ext cx="2160270" cy="7200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3755390" y="5638165"/>
            <a:ext cx="360000" cy="360045"/>
          </a:xfrm>
          <a:prstGeom prst="rightBrace">
            <a:avLst>
              <a:gd name="adj1" fmla="val 22398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15435" y="561911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分区表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右大括号 17"/>
          <p:cNvSpPr/>
          <p:nvPr/>
        </p:nvSpPr>
        <p:spPr>
          <a:xfrm>
            <a:off x="3755390" y="4557395"/>
            <a:ext cx="360000" cy="1078865"/>
          </a:xfrm>
          <a:prstGeom prst="rightBrace">
            <a:avLst>
              <a:gd name="adj1" fmla="val 22398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15435" y="489775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uboot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3755390" y="3857625"/>
            <a:ext cx="360045" cy="700405"/>
          </a:xfrm>
          <a:prstGeom prst="rightBrace">
            <a:avLst>
              <a:gd name="adj1" fmla="val 22398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115435" y="4008755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分区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95120" y="313817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595120" y="3498215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95120" y="385826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595120" y="4218305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595120" y="455803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595120" y="4918075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595120" y="527812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595120" y="5638165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158240" y="561848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58240" y="5258435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58240" y="4899025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31240" y="4538980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95120" y="2777490"/>
            <a:ext cx="21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大括号 34"/>
          <p:cNvSpPr/>
          <p:nvPr/>
        </p:nvSpPr>
        <p:spPr>
          <a:xfrm>
            <a:off x="3755390" y="3137535"/>
            <a:ext cx="360045" cy="720090"/>
          </a:xfrm>
          <a:prstGeom prst="rightBrace">
            <a:avLst>
              <a:gd name="adj1" fmla="val 22398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115435" y="3298190"/>
            <a:ext cx="817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分区</a:t>
            </a:r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115435" y="275844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....</a:t>
            </a:r>
            <a:endParaRPr lang="en-US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31240" y="3839210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8240" y="419862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158240" y="347853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31240" y="3119120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31240" y="2757805"/>
            <a:ext cx="56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...</a:t>
            </a:r>
            <a:endParaRPr lang="en-US" altLang="zh-CN" sz="20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Box 14"/>
          <p:cNvSpPr txBox="1"/>
          <p:nvPr/>
        </p:nvSpPr>
        <p:spPr>
          <a:xfrm>
            <a:off x="5549265" y="1915160"/>
            <a:ext cx="444563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SD卡的存储以扇区为单位,每个扇区的大小为512Byte, 其中零扇区存储分区表（即分区信息）,后续的扇区可自行分区和格式化；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0">
              <a:lnSpc>
                <a:spcPct val="150000"/>
              </a:lnSpc>
              <a:buClr>
                <a:srgbClr val="FFFF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若选择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SD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卡启动，处理器上电后从第一个扇区开始将其中的内容搬移到内存，所以我们把</a:t>
            </a:r>
            <a:r>
              <a:rPr lang="en-US" altLang="zh-CN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uboot</a:t>
            </a:r>
            <a:r>
              <a:rPr lang="zh-CN" altLang="en-US" sz="2000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放到从第一个扇区开始之后的空间， 之后的空间根据个人需求可进行分区和格式化</a:t>
            </a:r>
            <a:endParaRPr lang="zh-CN" altLang="en-US" sz="2000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41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华文细黑</vt:lpstr>
      <vt:lpstr>微软雅黑</vt:lpstr>
      <vt:lpstr>Calibri</vt:lpstr>
      <vt:lpstr>Segoe UI</vt:lpstr>
      <vt:lpstr>楷体</vt:lpstr>
      <vt:lpstr>Arial Unicode MS</vt:lpstr>
      <vt:lpstr>Calibri Light</vt:lpstr>
      <vt:lpstr>Segoe Print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lenovo-pc</dc:creator>
  <cp:lastModifiedBy>Turbowu</cp:lastModifiedBy>
  <cp:revision>616</cp:revision>
  <dcterms:created xsi:type="dcterms:W3CDTF">2019-04-18T15:43:00Z</dcterms:created>
  <dcterms:modified xsi:type="dcterms:W3CDTF">2021-04-01T10:24:53Z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2052-11.1.0.10446</vt:lpwstr>
  </property>
  <property fmtid="{D5CDD505-2E9C-101B-9397-08002B2CF9AE}" pid="3" name="ICV">
    <vt:lpwstr>A63235E71A8C442A99A46512EDAB1C47</vt:lpwstr>
  </property>
</Properties>
</file>