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3" r:id="rId6"/>
    <p:sldId id="665" r:id="rId7"/>
    <p:sldId id="666" r:id="rId8"/>
    <p:sldId id="667" r:id="rId9"/>
    <p:sldId id="668" r:id="rId10"/>
    <p:sldId id="669" r:id="rId11"/>
    <p:sldId id="672" r:id="rId12"/>
    <p:sldId id="30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74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uboot的使用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248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767840"/>
            <a:ext cx="96558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自启动模式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启动后若没有用户介入，倒计时结束后会自动执行自启动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环境变量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(bootcmd)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中设置的命令（一般作加载和启动内核）</a:t>
            </a:r>
            <a:endParaRPr lang="zh-CN" altLang="en-US" sz="2000" b="1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交互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模式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倒计时结束之前按下任意按键uboot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会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进入交互模式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交互模式下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用户可输入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uboot命令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2970" y="648970"/>
            <a:ext cx="35077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帮助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902970" y="2229485"/>
            <a:ext cx="96558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help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查看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支持的所有命令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help 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命令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查看当前命令的使用方法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环境变量命令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715770"/>
            <a:ext cx="96558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printenv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打印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中所有的环境变量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setenv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设置指定的环境变量（保存在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RAM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setenv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环境变量 环境变量的值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saveenv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保存所有环境变量到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EMMC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环境变量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902970" y="1715770"/>
            <a:ext cx="96558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ipaddr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地址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serverip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服务器的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地址（即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ubuntu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bootdelay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进入自启动模式之前倒计时的秒数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网络传输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715770"/>
            <a:ext cx="96558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loadb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通过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Kermit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协议下载文件到指定的内存地址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loadb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地址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tftp</a:t>
            </a:r>
            <a:endParaRPr lang="zh-CN" altLang="en-US" sz="2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通过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协议下载文件到指定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的内存地址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tftp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地址  文件名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注：使用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之前要配置好网络及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tftp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服务器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5039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存储器访问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715770"/>
            <a:ext cx="96558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mmc read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将EMMC中指定扇区中的内容读取到内存中指定的地址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mmc read  &lt;addr&gt; &lt;blk#&gt; &lt;cnt&gt;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addr: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内存地址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	blk#:	EMMC中的扇区编号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	cnt:	读取的扇区的个数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mmc write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将内存中指定地址中的内容写入到EMMC中指定的扇区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mmc write &lt;addr&gt; &lt;blk#&gt; &lt;cnt&gt;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02970" y="648970"/>
            <a:ext cx="5039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自启动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环境变量</a:t>
            </a:r>
            <a:endParaRPr lang="en-US" altLang="zh-CN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902970" y="1715770"/>
            <a:ext cx="96558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bootcmd</a:t>
            </a:r>
            <a:endParaRPr lang="en-US" altLang="zh-CN" sz="20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自启动的环境变量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该环境变量可以设置成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一到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多个uboot命令的集合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（若有多个使用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\;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分割）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自启动模式下uboot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就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会按照bootcmd中命令的顺序逐条执行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eg: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setenv bootcmd tftp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40008000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interface.bin\;go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40008000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saveenv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85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649</cp:revision>
  <dcterms:created xsi:type="dcterms:W3CDTF">2019-04-18T15:43:00Z</dcterms:created>
  <dcterms:modified xsi:type="dcterms:W3CDTF">2021-04-02T08:58:49Z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