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57" r:id="rId6"/>
    <p:sldId id="661" r:id="rId7"/>
    <p:sldId id="662" r:id="rId8"/>
    <p:sldId id="30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tftp加载Linux内核及rootfs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4484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8084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2323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1894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8091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8084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0272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4082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3125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6882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6882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0272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3873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39471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4489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3553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7438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1285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内核启动命令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890270" y="1715770"/>
            <a:ext cx="96558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bootm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启动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指定内存地址上的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内核并为内核传递参数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bootm kernel-addr ramdisk-addr dtb-addr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注: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    kernel-addr:	内核的下载地址  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    ramdisk-addr: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根文件系统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的下载地址  	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    dtb-addr:		设备树的下载地址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若不使用相应的地址，对应的位置写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“-”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eg: 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    bootm 0x41000000 - 0x42000000	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6060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自启动参数环境变量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902970" y="1355725"/>
            <a:ext cx="965581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bootargs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eg: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setenv bootargs root=/dev/nfs nfsroot=xxx.xxx.xxx.xxx:/opt/4412/rootfs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rw console=ttySAC2,115200 init=/linuxrc ip=***.***.***.***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注: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根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文件系统类型(nfs)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nfsroot		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网络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文件系统路径(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xxx.xxx.xxx.xxx:/opt/4412/rootfs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rw     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操作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网络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文件系统的权限(rw)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console		控制台(使用串口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波特率115200)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init       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init进程的位置(/linuxrc)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ip         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启动后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自身的IP(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***.***.***.***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71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603</cp:revision>
  <dcterms:created xsi:type="dcterms:W3CDTF">2019-04-18T15:43:00Z</dcterms:created>
  <dcterms:modified xsi:type="dcterms:W3CDTF">2021-04-06T13:20:29Z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