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" y="2054225"/>
            <a:ext cx="121913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EMMC加载Linux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内核及rootfs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45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605</cp:revision>
  <dcterms:created xsi:type="dcterms:W3CDTF">2019-04-18T15:43:00Z</dcterms:created>
  <dcterms:modified xsi:type="dcterms:W3CDTF">2021-04-06T11:14:28Z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