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</p:sldMasterIdLst>
  <p:notesMasterIdLst>
    <p:notesMasterId r:id="rId5"/>
  </p:notesMasterIdLst>
  <p:sldIdLst>
    <p:sldId id="654" r:id="rId4"/>
    <p:sldId id="657" r:id="rId6"/>
    <p:sldId id="30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lzd" initials="l" lastIdx="2" clrIdx="0"/>
  <p:cmAuthor id="2" name="Stuart Waldron" initials="IH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1E1EF"/>
    <a:srgbClr val="3A3C3F"/>
    <a:srgbClr val="233032"/>
    <a:srgbClr val="F8F018"/>
    <a:srgbClr val="243133"/>
    <a:srgbClr val="363E43"/>
    <a:srgbClr val="425264"/>
    <a:srgbClr val="35373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14" autoAdjust="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>
        <p:guide orient="horz" pos="2058"/>
        <p:guide pos="37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628" y="358343"/>
            <a:ext cx="1013573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815711" y="1433179"/>
            <a:ext cx="10130742" cy="4564985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Drag picture to placeholder or click icon to add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24419" y="1221437"/>
            <a:ext cx="10943167" cy="4221447"/>
          </a:xfrm>
          <a:prstGeom prst="rect">
            <a:avLst/>
          </a:prstGeom>
        </p:spPr>
        <p:txBody>
          <a:bodyPr lIns="121917" tIns="60958" rIns="121917" bIns="60958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09600" y="579481"/>
            <a:ext cx="8559800" cy="533316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最基础-标题+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710566" y="1235075"/>
            <a:ext cx="10725785" cy="448437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27749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853815" y="5628640"/>
            <a:ext cx="448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创客学院  武老师</a:t>
            </a:r>
            <a:endParaRPr lang="en-US" altLang="zh-CN" sz="28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85" y="2054225"/>
            <a:ext cx="1219136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tftp加载Linux内核</a:t>
            </a:r>
            <a:endParaRPr lang="zh-CN" altLang="en-US" sz="70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70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nfs挂载rootfs</a:t>
            </a:r>
            <a:endParaRPr lang="zh-CN" altLang="en-US" sz="70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3320" y="496443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4270" y="133921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166870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02970" y="1448435"/>
            <a:ext cx="7200000" cy="43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327785" y="1808480"/>
            <a:ext cx="1800225" cy="359981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流程图: 卡片 5"/>
          <p:cNvSpPr/>
          <p:nvPr/>
        </p:nvSpPr>
        <p:spPr>
          <a:xfrm>
            <a:off x="4820875" y="5232310"/>
            <a:ext cx="1080000" cy="1080000"/>
          </a:xfrm>
          <a:prstGeom prst="flowChartPunchedCar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uboot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687830" y="2189480"/>
            <a:ext cx="1080000" cy="108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CortexA9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821555" y="1809115"/>
            <a:ext cx="1080135" cy="288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595745" y="1808480"/>
            <a:ext cx="1080135" cy="288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rootfs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/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dtb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/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linux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/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uboot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82140" y="5027295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iROM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01775" y="540829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Exynos4412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16500" y="6312535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SD</a:t>
            </a:r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卡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79365" y="4688205"/>
            <a:ext cx="563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RAM</a:t>
            </a:r>
            <a:endParaRPr 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790690" y="4688205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EMMC</a:t>
            </a:r>
            <a:endParaRPr 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434080" y="5027295"/>
            <a:ext cx="1080000" cy="3600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375025" y="538734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拨码开关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62070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707765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14470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014470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862070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707765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166870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166870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687830" y="3947160"/>
            <a:ext cx="1080000" cy="108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固件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(BL0)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951730" y="5448935"/>
            <a:ext cx="817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uboot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727190" y="3355340"/>
            <a:ext cx="817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linux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853555" y="2743835"/>
            <a:ext cx="563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dtb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663690" y="2128520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rootfs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2970" y="648970"/>
            <a:ext cx="37566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开发板启动过程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03490 -0.018611 0.000833 -0.072593 -0.029687 -0.094444 C -0.060208 -0.116296 -0.128021 -0.106296 -0.152604 -0.109259 C -0.177188 -0.112222 -0.155052 -0.109537 -0.152604 -0.109259 " pathEditMode="relative" ptsTypes="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03490 -0.018611 0.000833 -0.072593 -0.029687 -0.094444 C -0.060208 -0.116296 -0.128021 -0.106296 -0.152604 -0.109259 C -0.177188 -0.112222 -0.155052 -0.109537 -0.152604 -0.109259 " pathEditMode="relative" ptsTypes="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03490 -0.018611 0.000833 -0.072593 -0.029687 -0.094444 C -0.060208 -0.116296 -0.128021 -0.106296 -0.152604 -0.109259 C -0.177188 -0.112222 -0.155052 -0.109537 -0.152604 -0.109259 " pathEditMode="relative" ptsTypes="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03490 -0.018611 0.000833 -0.072593 -0.029687 -0.094444 C -0.060208 -0.116296 -0.128021 -0.106296 -0.152604 -0.109259 C -0.177188 -0.112222 -0.155052 -0.109537 -0.152604 -0.109259 " pathEditMode="relative" ptsTypes="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7778 C -0.014531 -0.024722 -0.065990 -0.116852 -0.066250 -0.158889 C -0.066510 -0.200926 -0.014271 -0.193518 -0.001250 -0.202222 C 0.011771 -0.210926 0.000052 -0.203055 -0.001250 -0.202222 " pathEditMode="relative" rAng="0" ptsTypes="">
                                      <p:cBhvr>
                                        <p:cTn id="2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" y="-10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45000 0.000000 " pathEditMode="relative" ptsTypes="">
                                      <p:cBhvr>
                                        <p:cTn id="3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40625 0.001111 " pathEditMode="relative" ptsTypes="">
                                      <p:cBhvr>
                                        <p:cTn id="4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40625 -0.001111 " pathEditMode="relative" ptsTypes="">
                                      <p:cBhvr>
                                        <p:cTn id="4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3" grpId="0" bldLvl="0" animBg="1"/>
      <p:bldP spid="34" grpId="0" bldLvl="0" animBg="1"/>
      <p:bldP spid="26" grpId="0" bldLvl="0" animBg="1"/>
      <p:bldP spid="36" grpId="0"/>
      <p:bldP spid="36" grpId="1"/>
      <p:bldP spid="36" grpId="2"/>
      <p:bldP spid="37" grpId="0"/>
      <p:bldP spid="36" grpId="3"/>
      <p:bldP spid="38" grpId="0"/>
      <p:bldP spid="36" grpId="4"/>
      <p:bldP spid="39" grpId="0"/>
      <p:bldP spid="37" grpId="1"/>
      <p:bldP spid="37" grpId="2"/>
      <p:bldP spid="3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WPS 演示</Application>
  <PresentationFormat>宽屏</PresentationFormat>
  <Paragraphs>45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宋体</vt:lpstr>
      <vt:lpstr>Wingdings</vt:lpstr>
      <vt:lpstr>华文细黑</vt:lpstr>
      <vt:lpstr>微软雅黑</vt:lpstr>
      <vt:lpstr>Calibri</vt:lpstr>
      <vt:lpstr>Segoe UI</vt:lpstr>
      <vt:lpstr>楷体</vt:lpstr>
      <vt:lpstr>Arial Unicode MS</vt:lpstr>
      <vt:lpstr>Calibri Light</vt:lpstr>
      <vt:lpstr>Segoe Print</vt:lpstr>
      <vt:lpstr>Office 主题</vt:lpstr>
      <vt:lpstr>1_Office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lenovo-pc</dc:creator>
  <cp:lastModifiedBy>Turbowu</cp:lastModifiedBy>
  <cp:revision>605</cp:revision>
  <dcterms:created xsi:type="dcterms:W3CDTF">2019-04-18T15:43:00Z</dcterms:created>
  <dcterms:modified xsi:type="dcterms:W3CDTF">2021-04-06T11:14:16Z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2052-11.1.0.10446</vt:lpwstr>
  </property>
  <property fmtid="{D5CDD505-2E9C-101B-9397-08002B2CF9AE}" pid="3" name="ICV">
    <vt:lpwstr>A63235E71A8C442A99A46512EDAB1C47</vt:lpwstr>
  </property>
</Properties>
</file>