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654" r:id="rId4"/>
    <p:sldId id="657" r:id="rId6"/>
    <p:sldId id="30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58"/>
        <p:guide pos="3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EMMC加载uboot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02970" y="1448435"/>
            <a:ext cx="7200000" cy="43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27785" y="1808480"/>
            <a:ext cx="1800225" cy="35998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卡片 5"/>
          <p:cNvSpPr/>
          <p:nvPr/>
        </p:nvSpPr>
        <p:spPr>
          <a:xfrm>
            <a:off x="4820875" y="5232310"/>
            <a:ext cx="1080000" cy="1080000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87830" y="218948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CortexA9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21555" y="1809115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95745" y="1808480"/>
            <a:ext cx="1080135" cy="28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rootfs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dtb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linux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/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uboot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82140" y="502729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iROM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01775" y="540829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Exynos4412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16500" y="631253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卡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79365" y="468820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90690" y="468820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EMMC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34080" y="5027295"/>
            <a:ext cx="1080000" cy="3600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75025" y="53873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拨码开关</a:t>
            </a:r>
            <a:endParaRPr lang="zh-CN" alt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620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07765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144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0144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620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07765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66870" y="5117465"/>
            <a:ext cx="72000" cy="18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687830" y="3947160"/>
            <a:ext cx="1080000" cy="108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固件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(BL0)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51730" y="5448935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27190" y="3355340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53555" y="274383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dtb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63690" y="212852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rootfs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2970" y="648970"/>
            <a:ext cx="3756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开发板启动过程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3490 -0.018611 0.000833 -0.072593 -0.029687 -0.094444 C -0.060208 -0.116296 -0.128021 -0.106296 -0.152604 -0.109259 C -0.177188 -0.112222 -0.155052 -0.109537 -0.152604 -0.109259 " pathEditMode="relative" ptsTypes="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7778 C -0.014531 -0.024722 -0.065990 -0.116852 -0.066250 -0.158889 C -0.066510 -0.200926 -0.014271 -0.193518 -0.001250 -0.202222 C 0.011771 -0.210926 0.000052 -0.203055 -0.001250 -0.202222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5000 0.000000 " pathEditMode="relative" ptsTypes=""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0.001111 " pathEditMode="relative" ptsTypes="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40625 -0.001111 " pathEditMode="relative" ptsTypes="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  <p:bldP spid="34" grpId="0" bldLvl="0" animBg="1"/>
      <p:bldP spid="26" grpId="0" bldLvl="0" animBg="1"/>
      <p:bldP spid="36" grpId="0"/>
      <p:bldP spid="36" grpId="1"/>
      <p:bldP spid="36" grpId="2"/>
      <p:bldP spid="37" grpId="0"/>
      <p:bldP spid="36" grpId="3"/>
      <p:bldP spid="38" grpId="0"/>
      <p:bldP spid="36" grpId="4"/>
      <p:bldP spid="39" grpId="0"/>
      <p:bldP spid="37" grpId="1"/>
      <p:bldP spid="37" grpId="2"/>
      <p:bldP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演示</Application>
  <PresentationFormat>宽屏</PresentationFormat>
  <Paragraphs>44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606</cp:revision>
  <dcterms:created xsi:type="dcterms:W3CDTF">2019-04-18T15:43:00Z</dcterms:created>
  <dcterms:modified xsi:type="dcterms:W3CDTF">2021-04-07T03:54:38Z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