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664" r:id="rId7"/>
    <p:sldId id="665" r:id="rId8"/>
    <p:sldId id="661" r:id="rId9"/>
    <p:sldId id="662" r:id="rId10"/>
    <p:sldId id="669" r:id="rId11"/>
    <p:sldId id="30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交叉编译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5627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9227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3466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3037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9234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9227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1415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5225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4268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8025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8025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1415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501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2317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40614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5632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4696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8581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2428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90320" y="1902460"/>
            <a:ext cx="163703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X86</a:t>
            </a:r>
            <a:endParaRPr lang="en-US" altLang="zh-CN"/>
          </a:p>
        </p:txBody>
      </p:sp>
      <p:sp>
        <p:nvSpPr>
          <p:cNvPr id="21" name="左箭头 20"/>
          <p:cNvSpPr/>
          <p:nvPr/>
        </p:nvSpPr>
        <p:spPr>
          <a:xfrm>
            <a:off x="3371215" y="2373630"/>
            <a:ext cx="1878965" cy="581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gcc -c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27350" y="2003425"/>
            <a:ext cx="309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927350" y="2340610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927350" y="2649855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27350" y="2940685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24175" y="3250565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94630" y="246507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ADDL R1,#1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60715" y="345567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a++;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90320" y="3943985"/>
            <a:ext cx="163703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ARM</a:t>
            </a:r>
            <a:endParaRPr lang="en-US" altLang="zh-CN"/>
          </a:p>
        </p:txBody>
      </p:sp>
      <p:sp>
        <p:nvSpPr>
          <p:cNvPr id="52" name="左箭头 51"/>
          <p:cNvSpPr/>
          <p:nvPr/>
        </p:nvSpPr>
        <p:spPr>
          <a:xfrm>
            <a:off x="3371215" y="4415155"/>
            <a:ext cx="1880235" cy="581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arm-gcc -c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27350" y="4044950"/>
            <a:ext cx="309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927350" y="4382135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927350" y="4691380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927350" y="4982210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924175" y="5292090"/>
            <a:ext cx="31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294630" y="4491990"/>
            <a:ext cx="1325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ADD R1,#1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左箭头 59"/>
          <p:cNvSpPr/>
          <p:nvPr/>
        </p:nvSpPr>
        <p:spPr>
          <a:xfrm rot="19800000">
            <a:off x="6596380" y="4013835"/>
            <a:ext cx="1628140" cy="581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arm-gcc -S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左箭头 60"/>
          <p:cNvSpPr/>
          <p:nvPr/>
        </p:nvSpPr>
        <p:spPr>
          <a:xfrm rot="1800000">
            <a:off x="6596380" y="2775585"/>
            <a:ext cx="1628140" cy="581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gcc -S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470025"/>
            <a:ext cx="78301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机器码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（二进制）是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处理器能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识别的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语言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，不同的机器码代表不同的运算指令，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处理器能够识别哪些机器码是由处理器的硬件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设计所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决定的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，不同的处理器机器码不同，所以机器码不可移植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汇编语言是机器码的符号化，即汇编就是用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一个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符号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来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代替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一条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机器码，所以不同的处理器汇编也不一样，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汇编语言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也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不可移植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C语言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编译时我们可以使用不同的编译器将C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编译成不同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架构处理器的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汇编，所以C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语言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移植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994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u=2648348438,270939518&amp;fm=26&amp;gp=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6000" y="1715135"/>
            <a:ext cx="9391015" cy="429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902970" y="1355725"/>
            <a:ext cx="96558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交叉编译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程序的编译和运行不在同一台机器上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17" name="图片 16" descr="303b32303038313039333bb5e7c4d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5" y="2145030"/>
            <a:ext cx="3600000" cy="3600000"/>
          </a:xfrm>
          <a:prstGeom prst="rect">
            <a:avLst/>
          </a:prstGeom>
        </p:spPr>
      </p:pic>
      <p:pic>
        <p:nvPicPr>
          <p:cNvPr id="24" name="图片 23" descr="303b32303038313038383bcad6bbe6b0e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380" y="2501265"/>
            <a:ext cx="2520000" cy="2520000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1920240" y="5085080"/>
            <a:ext cx="1780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ubuntu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编辑、编译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6471285" y="5085080"/>
            <a:ext cx="1780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开发板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运行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交叉编译工具链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470025"/>
            <a:ext cx="94875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sz="20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交叉编译工具链的获取: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1) 官网获取(不推荐,需要自己进行复杂配置与编译)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http://ftp.gnu.org/gnu/gcc/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2) BSP板级开发支持包(推荐)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samsung、全志...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交叉编译工具链的内容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1)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交叉编译工具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gcc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readelf/size/nm/strip/objcopy/objdump/addr2line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2) 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库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2"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ARM架构的库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756,&quot;width&quot;:1478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宽屏</PresentationFormat>
  <Paragraphs>108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608</cp:revision>
  <dcterms:created xsi:type="dcterms:W3CDTF">2019-04-18T15:43:00Z</dcterms:created>
  <dcterms:modified xsi:type="dcterms:W3CDTF">2021-04-07T08:30:50Z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