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69" r:id="rId5"/>
    <p:sldId id="672" r:id="rId6"/>
    <p:sldId id="671" r:id="rId7"/>
    <p:sldId id="30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ELF文件格式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2994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ELF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文件格式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45256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sz="20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ELF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ELF格式是Linux平台上应用最广泛的二进制工业标准之一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ELF格式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的文件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包含了很多个段不同的段存储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了不同的信息；因为</a:t>
            </a:r>
            <a:r>
              <a:rPr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ELF格式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的文件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要通过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Linux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系统的加载和管理才能运行，所以除了最基本的代码段和数据段之外，其中还存储了很多其它的信息，如符号表、调试信息等</a:t>
            </a:r>
            <a:endParaRPr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8195" y="2026920"/>
            <a:ext cx="3167380" cy="4036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902970" y="1355725"/>
            <a:ext cx="97389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file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file +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文件名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查看文件的详细信息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readelf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readelf -h +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文件名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	列出elf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文件的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头部信息</a:t>
            </a: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readelf -a +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文件名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	列出elf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文件的所有</a:t>
            </a: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信息</a:t>
            </a: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2970" y="648970"/>
            <a:ext cx="4015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ELF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文件相关命令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2994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BIN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文件格式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45256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BIN</a:t>
            </a:r>
            <a:endParaRPr sz="2000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BIN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文件一般是直接运行在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CPU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之上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的可执行文件，文件内只包含了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CPU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能够直接识别和运行的指令和数据，不包含其它系统相关的信息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6645" y="2209800"/>
            <a:ext cx="2941320" cy="294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32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619</cp:revision>
  <dcterms:created xsi:type="dcterms:W3CDTF">2019-04-18T15:43:00Z</dcterms:created>
  <dcterms:modified xsi:type="dcterms:W3CDTF">2021-04-09T05:55:29Z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