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72" r:id="rId5"/>
    <p:sldId id="675" r:id="rId6"/>
    <p:sldId id="30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交叉编译工具链常用工具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/>
          <p:nvPr/>
        </p:nvSpPr>
        <p:spPr>
          <a:xfrm>
            <a:off x="902970" y="1355725"/>
            <a:ext cx="973899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size		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列出目标文件每一段的大小以及总体的大小</a:t>
            </a:r>
            <a:endParaRPr sz="2000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size +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文件名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nm			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列出目标文件中的符号表(标示符)</a:t>
            </a:r>
            <a:endParaRPr sz="2000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nm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+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文件名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endParaRPr 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strip		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丢弃目标文件中的符号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strip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+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文件名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endParaRPr lang="en-US" altLang="zh-CN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注：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对于嵌入式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开发，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这个命令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很重要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2970" y="648970"/>
            <a:ext cx="579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交叉编译工具链常用工具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/>
          <p:nvPr/>
        </p:nvSpPr>
        <p:spPr>
          <a:xfrm>
            <a:off x="902970" y="1355725"/>
            <a:ext cx="97389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objdump			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从目标文件中显示信息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eg:		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	objdump -d +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文件名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将目标文件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反汇编(机器码-&gt;汇编)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objcopy			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对目标文件进行复制和转换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eg: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objcopy --gap-fill=0xff -O binary a.out a.bin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endParaRPr 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将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目标文件转换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bin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格式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2970" y="648970"/>
            <a:ext cx="579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交叉编译工具链常用工具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宽屏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629</cp:revision>
  <dcterms:created xsi:type="dcterms:W3CDTF">2019-04-18T15:43:00Z</dcterms:created>
  <dcterms:modified xsi:type="dcterms:W3CDTF">2021-04-09T05:55:33Z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