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65" r:id="rId5"/>
    <p:sldId id="671" r:id="rId6"/>
    <p:sldId id="672" r:id="rId7"/>
    <p:sldId id="673" r:id="rId8"/>
    <p:sldId id="675" r:id="rId9"/>
    <p:sldId id="30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8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uboot源码结构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507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源码获取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源码下载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http://www.denx.de/wiki/U-Boot/</a:t>
            </a:r>
            <a:endParaRPr lang="en-US" altLang="zh-CN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版本命名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前期:uboot-1.2.3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现在:uboot-2008.01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版本选择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支持对应的硬件平台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相对成熟的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版本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（资料多）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248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代码结构清晰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支持丰富的处理器与开发板，易于移植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支持丰富的用户命令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支持丰富的网络协议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支持丰富的文件系统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支持丰富的设备驱动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更新活跃、用户较多、资料丰富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开放源代码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较高的稳定性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不具有通用性（不同的处理器、开发板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不可通用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507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源码结构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平台相关代码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即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与CPU架构或开发板硬件相关的源码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硬件的改动对应的代码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也需要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进行修改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arch:与CPU架构相关的源代码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board:与开发板相关的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源代码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包含各种官方评估板对应的源码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507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源码结构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平台无关代码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api: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应用接口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common: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uboot命令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disk: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对磁盘设备的支持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drivers: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设备驱动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源码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fs: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对文件系统的支持	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include: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头文件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lib: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库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net: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对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网络协议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的支持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post: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上电自检程序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... ...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3507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源码结构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配置文件、帮助文档、示例程序、工具等:</a:t>
            </a:r>
            <a:endParaRPr 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README: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说明文档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doc: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帮助文档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Makefile: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编译管理</a:t>
            </a:r>
            <a:endParaRPr 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CREDITS: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开发者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COPYING: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版权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examples: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示例程序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tools: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工具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... ...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宽屏</PresentationFormat>
  <Paragraphs>68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633</cp:revision>
  <dcterms:created xsi:type="dcterms:W3CDTF">2019-04-18T15:43:00Z</dcterms:created>
  <dcterms:modified xsi:type="dcterms:W3CDTF">2021-04-09T09:27:52Z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